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8.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21.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23.xml" ContentType="application/vnd.openxmlformats-officedocument.presentationml.notesSlide+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handoutMasterIdLst>
    <p:handoutMasterId r:id="rId31"/>
  </p:handoutMasterIdLst>
  <p:sldIdLst>
    <p:sldId id="620" r:id="rId2"/>
    <p:sldId id="642" r:id="rId3"/>
    <p:sldId id="661" r:id="rId4"/>
    <p:sldId id="1019" r:id="rId5"/>
    <p:sldId id="1022" r:id="rId6"/>
    <p:sldId id="1023" r:id="rId7"/>
    <p:sldId id="1024" r:id="rId8"/>
    <p:sldId id="625" r:id="rId9"/>
    <p:sldId id="1029" r:id="rId10"/>
    <p:sldId id="1026" r:id="rId11"/>
    <p:sldId id="601" r:id="rId12"/>
    <p:sldId id="1030" r:id="rId13"/>
    <p:sldId id="1031" r:id="rId14"/>
    <p:sldId id="1032" r:id="rId15"/>
    <p:sldId id="1033" r:id="rId16"/>
    <p:sldId id="1034" r:id="rId17"/>
    <p:sldId id="616" r:id="rId18"/>
    <p:sldId id="626" r:id="rId19"/>
    <p:sldId id="548" r:id="rId20"/>
    <p:sldId id="280" r:id="rId21"/>
    <p:sldId id="420" r:id="rId22"/>
    <p:sldId id="1037" r:id="rId23"/>
    <p:sldId id="1038" r:id="rId24"/>
    <p:sldId id="1036" r:id="rId25"/>
    <p:sldId id="818" r:id="rId26"/>
    <p:sldId id="810" r:id="rId27"/>
    <p:sldId id="660" r:id="rId28"/>
    <p:sldId id="659" r:id="rId29"/>
  </p:sldIdLst>
  <p:sldSz cx="12188825" cy="6858000"/>
  <p:notesSz cx="6858000" cy="9144000"/>
  <p:custDataLst>
    <p:tags r:id="rId32"/>
  </p:custDataLst>
  <p:defaultTextStyle>
    <a:defPPr>
      <a:defRPr lang="en-US"/>
    </a:defPPr>
    <a:lvl1pPr marL="0" algn="l" defTabSz="608625" rtl="0" eaLnBrk="1" latinLnBrk="0" hangingPunct="1">
      <a:defRPr sz="2396" kern="1200">
        <a:solidFill>
          <a:schemeClr val="tx1"/>
        </a:solidFill>
        <a:latin typeface="+mn-lt"/>
        <a:ea typeface="+mn-ea"/>
        <a:cs typeface="+mn-cs"/>
      </a:defRPr>
    </a:lvl1pPr>
    <a:lvl2pPr marL="608625" algn="l" defTabSz="608625" rtl="0" eaLnBrk="1" latinLnBrk="0" hangingPunct="1">
      <a:defRPr sz="2396" kern="1200">
        <a:solidFill>
          <a:schemeClr val="tx1"/>
        </a:solidFill>
        <a:latin typeface="+mn-lt"/>
        <a:ea typeface="+mn-ea"/>
        <a:cs typeface="+mn-cs"/>
      </a:defRPr>
    </a:lvl2pPr>
    <a:lvl3pPr marL="1217249" algn="l" defTabSz="608625" rtl="0" eaLnBrk="1" latinLnBrk="0" hangingPunct="1">
      <a:defRPr sz="2396" kern="1200">
        <a:solidFill>
          <a:schemeClr val="tx1"/>
        </a:solidFill>
        <a:latin typeface="+mn-lt"/>
        <a:ea typeface="+mn-ea"/>
        <a:cs typeface="+mn-cs"/>
      </a:defRPr>
    </a:lvl3pPr>
    <a:lvl4pPr marL="1825874" algn="l" defTabSz="608625" rtl="0" eaLnBrk="1" latinLnBrk="0" hangingPunct="1">
      <a:defRPr sz="2396" kern="1200">
        <a:solidFill>
          <a:schemeClr val="tx1"/>
        </a:solidFill>
        <a:latin typeface="+mn-lt"/>
        <a:ea typeface="+mn-ea"/>
        <a:cs typeface="+mn-cs"/>
      </a:defRPr>
    </a:lvl4pPr>
    <a:lvl5pPr marL="2434499" algn="l" defTabSz="608625" rtl="0" eaLnBrk="1" latinLnBrk="0" hangingPunct="1">
      <a:defRPr sz="2396" kern="1200">
        <a:solidFill>
          <a:schemeClr val="tx1"/>
        </a:solidFill>
        <a:latin typeface="+mn-lt"/>
        <a:ea typeface="+mn-ea"/>
        <a:cs typeface="+mn-cs"/>
      </a:defRPr>
    </a:lvl5pPr>
    <a:lvl6pPr marL="3043123" algn="l" defTabSz="608625" rtl="0" eaLnBrk="1" latinLnBrk="0" hangingPunct="1">
      <a:defRPr sz="2396" kern="1200">
        <a:solidFill>
          <a:schemeClr val="tx1"/>
        </a:solidFill>
        <a:latin typeface="+mn-lt"/>
        <a:ea typeface="+mn-ea"/>
        <a:cs typeface="+mn-cs"/>
      </a:defRPr>
    </a:lvl6pPr>
    <a:lvl7pPr marL="3651748" algn="l" defTabSz="608625" rtl="0" eaLnBrk="1" latinLnBrk="0" hangingPunct="1">
      <a:defRPr sz="2396" kern="1200">
        <a:solidFill>
          <a:schemeClr val="tx1"/>
        </a:solidFill>
        <a:latin typeface="+mn-lt"/>
        <a:ea typeface="+mn-ea"/>
        <a:cs typeface="+mn-cs"/>
      </a:defRPr>
    </a:lvl7pPr>
    <a:lvl8pPr marL="4260372" algn="l" defTabSz="608625" rtl="0" eaLnBrk="1" latinLnBrk="0" hangingPunct="1">
      <a:defRPr sz="2396" kern="1200">
        <a:solidFill>
          <a:schemeClr val="tx1"/>
        </a:solidFill>
        <a:latin typeface="+mn-lt"/>
        <a:ea typeface="+mn-ea"/>
        <a:cs typeface="+mn-cs"/>
      </a:defRPr>
    </a:lvl8pPr>
    <a:lvl9pPr marL="4868997" algn="l" defTabSz="608625" rtl="0" eaLnBrk="1" latinLnBrk="0" hangingPunct="1">
      <a:defRPr sz="239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7" userDrawn="1">
          <p15:clr>
            <a:srgbClr val="A4A3A4"/>
          </p15:clr>
        </p15:guide>
        <p15:guide id="2" orient="horz" pos="2601"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CD Travel" initials="B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350"/>
    <a:srgbClr val="5A88C6"/>
    <a:srgbClr val="193A8B"/>
    <a:srgbClr val="3764A1"/>
    <a:srgbClr val="65902A"/>
    <a:srgbClr val="E87508"/>
    <a:srgbClr val="35619C"/>
    <a:srgbClr val="7B95AD"/>
    <a:srgbClr val="82B73A"/>
    <a:srgbClr val="F4A04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6" autoAdjust="0"/>
    <p:restoredTop sz="77321" autoAdjust="0"/>
  </p:normalViewPr>
  <p:slideViewPr>
    <p:cSldViewPr snapToGrid="0" snapToObjects="1">
      <p:cViewPr varScale="1">
        <p:scale>
          <a:sx n="82" d="100"/>
          <a:sy n="82" d="100"/>
        </p:scale>
        <p:origin x="652" y="44"/>
      </p:cViewPr>
      <p:guideLst>
        <p:guide orient="horz" pos="1067"/>
        <p:guide orient="horz" pos="2601"/>
        <p:guide pos="3840"/>
      </p:guideLst>
    </p:cSldViewPr>
  </p:slideViewPr>
  <p:outlineViewPr>
    <p:cViewPr>
      <p:scale>
        <a:sx n="33" d="100"/>
        <a:sy n="33" d="100"/>
      </p:scale>
      <p:origin x="0" y="2002"/>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86" d="100"/>
          <a:sy n="86" d="100"/>
        </p:scale>
        <p:origin x="-376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noFill/>
              </a:ln>
              <a:effectLst/>
            </c:spPr>
            <c:extLst>
              <c:ext xmlns:c16="http://schemas.microsoft.com/office/drawing/2014/chart" uri="{C3380CC4-5D6E-409C-BE32-E72D297353CC}">
                <c16:uniqueId val="{00000001-BF85-4F18-8A76-CF8D20FB0E61}"/>
              </c:ext>
            </c:extLst>
          </c:dPt>
          <c:dPt>
            <c:idx val="1"/>
            <c:bubble3D val="0"/>
            <c:spPr>
              <a:solidFill>
                <a:schemeClr val="bg2">
                  <a:lumMod val="40000"/>
                  <a:lumOff val="60000"/>
                </a:schemeClr>
              </a:solidFill>
              <a:ln w="19050">
                <a:noFill/>
              </a:ln>
              <a:effectLst/>
            </c:spPr>
            <c:extLst>
              <c:ext xmlns:c16="http://schemas.microsoft.com/office/drawing/2014/chart" uri="{C3380CC4-5D6E-409C-BE32-E72D297353CC}">
                <c16:uniqueId val="{00000003-BF85-4F18-8A76-CF8D20FB0E6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F85-4F18-8A76-CF8D20FB0E6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F85-4F18-8A76-CF8D20FB0E61}"/>
              </c:ext>
            </c:extLst>
          </c:dPt>
          <c:cat>
            <c:strRef>
              <c:f>Sheet1!$A$2:$A$5</c:f>
              <c:strCache>
                <c:ptCount val="2"/>
                <c:pt idx="0">
                  <c:v>1st Qtr</c:v>
                </c:pt>
                <c:pt idx="1">
                  <c:v>24</c:v>
                </c:pt>
              </c:strCache>
            </c:strRef>
          </c:cat>
          <c:val>
            <c:numRef>
              <c:f>Sheet1!$B$2:$B$5</c:f>
              <c:numCache>
                <c:formatCode>General</c:formatCode>
                <c:ptCount val="4"/>
                <c:pt idx="0">
                  <c:v>24</c:v>
                </c:pt>
                <c:pt idx="1">
                  <c:v>76</c:v>
                </c:pt>
              </c:numCache>
            </c:numRef>
          </c:val>
          <c:extLst>
            <c:ext xmlns:c16="http://schemas.microsoft.com/office/drawing/2014/chart" uri="{C3380CC4-5D6E-409C-BE32-E72D297353CC}">
              <c16:uniqueId val="{00000008-BF85-4F18-8A76-CF8D20FB0E61}"/>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75368500133101"/>
          <c:y val="0.26206957558685234"/>
          <c:w val="0.43598403800068503"/>
          <c:h val="0.6571613041085692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None of the above</c:v>
                </c:pt>
                <c:pt idx="1">
                  <c:v>Payment solution/corporate credit card data</c:v>
                </c:pt>
                <c:pt idx="2">
                  <c:v>Supplier data</c:v>
                </c:pt>
                <c:pt idx="3">
                  <c:v>Expense data</c:v>
                </c:pt>
                <c:pt idx="4">
                  <c:v>TMC data</c:v>
                </c:pt>
              </c:strCache>
            </c:strRef>
          </c:cat>
          <c:val>
            <c:numRef>
              <c:f>Sheet1!$B$2:$B$6</c:f>
              <c:numCache>
                <c:formatCode>0%</c:formatCode>
                <c:ptCount val="5"/>
                <c:pt idx="0">
                  <c:v>0.02</c:v>
                </c:pt>
                <c:pt idx="1">
                  <c:v>0.57999999999999996</c:v>
                </c:pt>
                <c:pt idx="2">
                  <c:v>0.6</c:v>
                </c:pt>
                <c:pt idx="3">
                  <c:v>0.72</c:v>
                </c:pt>
                <c:pt idx="4">
                  <c:v>0.91</c:v>
                </c:pt>
              </c:numCache>
            </c:numRef>
          </c:val>
          <c:extLst>
            <c:ext xmlns:c16="http://schemas.microsoft.com/office/drawing/2014/chart" uri="{C3380CC4-5D6E-409C-BE32-E72D297353CC}">
              <c16:uniqueId val="{00000000-B87A-4501-8552-72644B91FD79}"/>
            </c:ext>
          </c:extLst>
        </c:ser>
        <c:dLbls>
          <c:showLegendKey val="0"/>
          <c:showVal val="0"/>
          <c:showCatName val="0"/>
          <c:showSerName val="0"/>
          <c:showPercent val="0"/>
          <c:showBubbleSize val="0"/>
        </c:dLbls>
        <c:gapWidth val="75"/>
        <c:axId val="2118016728"/>
        <c:axId val="2118027928"/>
      </c:barChart>
      <c:catAx>
        <c:axId val="2118016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18027928"/>
        <c:crosses val="autoZero"/>
        <c:auto val="1"/>
        <c:lblAlgn val="ctr"/>
        <c:lblOffset val="100"/>
        <c:noMultiLvlLbl val="0"/>
      </c:catAx>
      <c:valAx>
        <c:axId val="211802792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18016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5A88C6"/>
              </a:solidFill>
              <a:ln w="19050">
                <a:solidFill>
                  <a:schemeClr val="lt1"/>
                </a:solidFill>
              </a:ln>
              <a:effectLst/>
            </c:spPr>
            <c:extLst>
              <c:ext xmlns:c16="http://schemas.microsoft.com/office/drawing/2014/chart" uri="{C3380CC4-5D6E-409C-BE32-E72D297353CC}">
                <c16:uniqueId val="{00000001-88AE-4767-8916-F4AD0A6CD154}"/>
              </c:ext>
            </c:extLst>
          </c:dPt>
          <c:dPt>
            <c:idx val="1"/>
            <c:bubble3D val="0"/>
            <c:spPr>
              <a:solidFill>
                <a:srgbClr val="F9A350"/>
              </a:solidFill>
              <a:ln w="19050">
                <a:solidFill>
                  <a:schemeClr val="lt1"/>
                </a:solidFill>
              </a:ln>
              <a:effectLst/>
            </c:spPr>
            <c:extLst>
              <c:ext xmlns:c16="http://schemas.microsoft.com/office/drawing/2014/chart" uri="{C3380CC4-5D6E-409C-BE32-E72D297353CC}">
                <c16:uniqueId val="{00000003-88AE-4767-8916-F4AD0A6CD154}"/>
              </c:ext>
            </c:extLst>
          </c:dPt>
          <c:dLbls>
            <c:dLbl>
              <c:idx val="0"/>
              <c:layout>
                <c:manualLayout>
                  <c:x val="-0.12916687070037405"/>
                  <c:y val="-0.260492732734264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AE-4767-8916-F4AD0A6CD154}"/>
                </c:ext>
              </c:extLst>
            </c:dLbl>
            <c:dLbl>
              <c:idx val="1"/>
              <c:layout>
                <c:manualLayout>
                  <c:x val="0.12102008159215684"/>
                  <c:y val="0.14760633878908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AE-4767-8916-F4AD0A6CD154}"/>
                </c:ext>
              </c:extLst>
            </c:dLbl>
            <c:spPr>
              <a:noFill/>
              <a:ln>
                <a:noFill/>
              </a:ln>
              <a:effectLst/>
            </c:spPr>
            <c:txPr>
              <a:bodyPr rot="0" vert="horz"/>
              <a:lstStyle/>
              <a:p>
                <a:pPr>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 </c:v>
                </c:pt>
              </c:strCache>
            </c:strRef>
          </c:cat>
          <c:val>
            <c:numRef>
              <c:f>Sheet1!$B$2:$B$3</c:f>
              <c:numCache>
                <c:formatCode>0%</c:formatCode>
                <c:ptCount val="2"/>
                <c:pt idx="0">
                  <c:v>0.68</c:v>
                </c:pt>
                <c:pt idx="1">
                  <c:v>0.32</c:v>
                </c:pt>
              </c:numCache>
            </c:numRef>
          </c:val>
          <c:extLst>
            <c:ext xmlns:c16="http://schemas.microsoft.com/office/drawing/2014/chart" uri="{C3380CC4-5D6E-409C-BE32-E72D297353CC}">
              <c16:uniqueId val="{00000004-88AE-4767-8916-F4AD0A6CD154}"/>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2286005141403364"/>
          <c:y val="6.9287834475313836E-2"/>
          <c:w val="0.26959369527231547"/>
          <c:h val="0.74409544099536085"/>
        </c:manualLayout>
      </c:layout>
      <c:overlay val="0"/>
      <c:spPr>
        <a:noFill/>
        <a:ln>
          <a:noFill/>
        </a:ln>
        <a:effectLst/>
      </c:spPr>
      <c:txPr>
        <a:bodyPr rot="0" vert="horz"/>
        <a:lstStyle/>
        <a:p>
          <a:pPr>
            <a:defRPr>
              <a:solidFill>
                <a:schemeClr val="tx2"/>
              </a:solidFill>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5A88C6"/>
            </a:solidFill>
          </c:spPr>
          <c:dPt>
            <c:idx val="0"/>
            <c:bubble3D val="0"/>
            <c:spPr>
              <a:solidFill>
                <a:srgbClr val="5A88C6"/>
              </a:solidFill>
              <a:ln w="19050">
                <a:solidFill>
                  <a:schemeClr val="lt1"/>
                </a:solidFill>
              </a:ln>
              <a:effectLst/>
            </c:spPr>
            <c:extLst>
              <c:ext xmlns:c16="http://schemas.microsoft.com/office/drawing/2014/chart" uri="{C3380CC4-5D6E-409C-BE32-E72D297353CC}">
                <c16:uniqueId val="{00000001-4214-4279-8698-F07D05578E82}"/>
              </c:ext>
            </c:extLst>
          </c:dPt>
          <c:dPt>
            <c:idx val="1"/>
            <c:bubble3D val="0"/>
            <c:spPr>
              <a:solidFill>
                <a:srgbClr val="F9A350"/>
              </a:solidFill>
              <a:ln w="19050">
                <a:solidFill>
                  <a:schemeClr val="lt1"/>
                </a:solidFill>
              </a:ln>
              <a:effectLst/>
            </c:spPr>
            <c:extLst>
              <c:ext xmlns:c16="http://schemas.microsoft.com/office/drawing/2014/chart" uri="{C3380CC4-5D6E-409C-BE32-E72D297353CC}">
                <c16:uniqueId val="{00000003-4214-4279-8698-F07D05578E82}"/>
              </c:ext>
            </c:extLst>
          </c:dPt>
          <c:dLbls>
            <c:dLbl>
              <c:idx val="0"/>
              <c:layout>
                <c:manualLayout>
                  <c:x val="-0.23229502117562295"/>
                  <c:y val="-0.111290653370842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14-4279-8698-F07D05578E82}"/>
                </c:ext>
              </c:extLst>
            </c:dLbl>
            <c:dLbl>
              <c:idx val="1"/>
              <c:layout>
                <c:manualLayout>
                  <c:x val="0.22414835510280715"/>
                  <c:y val="3.67705084048266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214-4279-8698-F07D05578E82}"/>
                </c:ext>
              </c:extLst>
            </c:dLbl>
            <c:spPr>
              <a:noFill/>
              <a:ln>
                <a:noFill/>
              </a:ln>
              <a:effectLst/>
            </c:spPr>
            <c:txPr>
              <a:bodyPr rot="0" vert="horz"/>
              <a:lstStyle/>
              <a:p>
                <a:pPr>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 </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4-4214-4279-8698-F07D05578E82}"/>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8838282768104253"/>
          <c:y val="8.2076584135035768E-2"/>
          <c:w val="0.27907009972185953"/>
          <c:h val="0.74409544099536085"/>
        </c:manualLayout>
      </c:layout>
      <c:overlay val="0"/>
      <c:spPr>
        <a:noFill/>
        <a:ln>
          <a:noFill/>
        </a:ln>
        <a:effectLst/>
      </c:spPr>
      <c:txPr>
        <a:bodyPr rot="0" vert="horz"/>
        <a:lstStyle/>
        <a:p>
          <a:pPr>
            <a:defRPr>
              <a:solidFill>
                <a:schemeClr val="tx2"/>
              </a:solidFill>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28125000000001E-2"/>
          <c:y val="0.19318056123874872"/>
          <c:w val="0.74352042014492803"/>
          <c:h val="0.65977380170444699"/>
        </c:manualLayout>
      </c:layout>
      <c:barChart>
        <c:barDir val="bar"/>
        <c:grouping val="percentStacked"/>
        <c:varyColors val="0"/>
        <c:ser>
          <c:idx val="0"/>
          <c:order val="0"/>
          <c:tx>
            <c:strRef>
              <c:f>Sheet1!$B$1</c:f>
              <c:strCache>
                <c:ptCount val="1"/>
                <c:pt idx="0">
                  <c:v>No influence at all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0.22</c:v>
                </c:pt>
              </c:numCache>
            </c:numRef>
          </c:val>
          <c:extLst>
            <c:ext xmlns:c16="http://schemas.microsoft.com/office/drawing/2014/chart" uri="{C3380CC4-5D6E-409C-BE32-E72D297353CC}">
              <c16:uniqueId val="{00000000-6AC2-490A-B406-F06AA90CC189}"/>
            </c:ext>
          </c:extLst>
        </c:ser>
        <c:ser>
          <c:idx val="1"/>
          <c:order val="1"/>
          <c:tx>
            <c:strRef>
              <c:f>Sheet1!$C$1</c:f>
              <c:strCache>
                <c:ptCount val="1"/>
                <c:pt idx="0">
                  <c:v>Low</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0.31</c:v>
                </c:pt>
              </c:numCache>
            </c:numRef>
          </c:val>
          <c:extLst>
            <c:ext xmlns:c16="http://schemas.microsoft.com/office/drawing/2014/chart" uri="{C3380CC4-5D6E-409C-BE32-E72D297353CC}">
              <c16:uniqueId val="{00000001-6AC2-490A-B406-F06AA90CC189}"/>
            </c:ext>
          </c:extLst>
        </c:ser>
        <c:ser>
          <c:idx val="2"/>
          <c:order val="2"/>
          <c:tx>
            <c:strRef>
              <c:f>Sheet1!$D$1</c:f>
              <c:strCache>
                <c:ptCount val="1"/>
                <c:pt idx="0">
                  <c:v>Medium </c:v>
                </c:pt>
              </c:strCache>
            </c:strRef>
          </c:tx>
          <c:spPr>
            <a:solidFill>
              <a:srgbClr val="7DC242">
                <a:alpha val="69804"/>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0.33</c:v>
                </c:pt>
              </c:numCache>
            </c:numRef>
          </c:val>
          <c:extLst>
            <c:ext xmlns:c16="http://schemas.microsoft.com/office/drawing/2014/chart" uri="{C3380CC4-5D6E-409C-BE32-E72D297353CC}">
              <c16:uniqueId val="{00000002-6AC2-490A-B406-F06AA90CC189}"/>
            </c:ext>
          </c:extLst>
        </c:ser>
        <c:ser>
          <c:idx val="3"/>
          <c:order val="3"/>
          <c:tx>
            <c:strRef>
              <c:f>Sheet1!$E$1</c:f>
              <c:strCache>
                <c:ptCount val="1"/>
                <c:pt idx="0">
                  <c:v>High</c:v>
                </c:pt>
              </c:strCache>
            </c:strRef>
          </c:tx>
          <c:spPr>
            <a:solidFill>
              <a:srgbClr val="7DC2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0.14000000000000001</c:v>
                </c:pt>
              </c:numCache>
            </c:numRef>
          </c:val>
          <c:extLst>
            <c:ext xmlns:c16="http://schemas.microsoft.com/office/drawing/2014/chart" uri="{C3380CC4-5D6E-409C-BE32-E72D297353CC}">
              <c16:uniqueId val="{00000003-6AC2-490A-B406-F06AA90CC189}"/>
            </c:ext>
          </c:extLst>
        </c:ser>
        <c:dLbls>
          <c:showLegendKey val="0"/>
          <c:showVal val="0"/>
          <c:showCatName val="0"/>
          <c:showSerName val="0"/>
          <c:showPercent val="0"/>
          <c:showBubbleSize val="0"/>
        </c:dLbls>
        <c:gapWidth val="150"/>
        <c:overlap val="100"/>
        <c:axId val="2118103608"/>
        <c:axId val="2117171864"/>
      </c:barChart>
      <c:catAx>
        <c:axId val="2118103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7171864"/>
        <c:crosses val="autoZero"/>
        <c:auto val="1"/>
        <c:lblAlgn val="ctr"/>
        <c:lblOffset val="100"/>
        <c:noMultiLvlLbl val="0"/>
      </c:catAx>
      <c:valAx>
        <c:axId val="211717186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810360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8EB6-42BF-BC4C-6B8653E6C006}"/>
              </c:ext>
            </c:extLst>
          </c:dPt>
          <c:dPt>
            <c:idx val="1"/>
            <c:bubble3D val="0"/>
            <c:spPr>
              <a:solidFill>
                <a:schemeClr val="bg2">
                  <a:lumMod val="40000"/>
                  <a:lumOff val="60000"/>
                </a:schemeClr>
              </a:solidFill>
              <a:ln w="19050">
                <a:noFill/>
              </a:ln>
              <a:effectLst/>
            </c:spPr>
            <c:extLst>
              <c:ext xmlns:c16="http://schemas.microsoft.com/office/drawing/2014/chart" uri="{C3380CC4-5D6E-409C-BE32-E72D297353CC}">
                <c16:uniqueId val="{00000003-8EB6-42BF-BC4C-6B8653E6C00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B6-42BF-BC4C-6B8653E6C00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B6-42BF-BC4C-6B8653E6C006}"/>
              </c:ext>
            </c:extLst>
          </c:dPt>
          <c:cat>
            <c:strRef>
              <c:f>Sheet1!$A$2:$A$5</c:f>
              <c:strCache>
                <c:ptCount val="2"/>
                <c:pt idx="0">
                  <c:v>1st Qtr</c:v>
                </c:pt>
                <c:pt idx="1">
                  <c:v>60</c:v>
                </c:pt>
              </c:strCache>
            </c:strRef>
          </c:cat>
          <c:val>
            <c:numRef>
              <c:f>Sheet1!$B$2:$B$5</c:f>
              <c:numCache>
                <c:formatCode>General</c:formatCode>
                <c:ptCount val="4"/>
                <c:pt idx="0">
                  <c:v>40</c:v>
                </c:pt>
                <c:pt idx="1">
                  <c:v>60</c:v>
                </c:pt>
              </c:numCache>
            </c:numRef>
          </c:val>
          <c:extLst>
            <c:ext xmlns:c16="http://schemas.microsoft.com/office/drawing/2014/chart" uri="{C3380CC4-5D6E-409C-BE32-E72D297353CC}">
              <c16:uniqueId val="{00000008-8EB6-42BF-BC4C-6B8653E6C006}"/>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noFill/>
              </a:ln>
              <a:effectLst/>
            </c:spPr>
            <c:extLst>
              <c:ext xmlns:c16="http://schemas.microsoft.com/office/drawing/2014/chart" uri="{C3380CC4-5D6E-409C-BE32-E72D297353CC}">
                <c16:uniqueId val="{00000001-F58E-4BA5-88D2-516F946BBB45}"/>
              </c:ext>
            </c:extLst>
          </c:dPt>
          <c:dPt>
            <c:idx val="1"/>
            <c:bubble3D val="0"/>
            <c:spPr>
              <a:solidFill>
                <a:schemeClr val="bg2">
                  <a:lumMod val="40000"/>
                  <a:lumOff val="60000"/>
                </a:schemeClr>
              </a:solidFill>
              <a:ln w="19050">
                <a:noFill/>
              </a:ln>
              <a:effectLst/>
            </c:spPr>
            <c:extLst>
              <c:ext xmlns:c16="http://schemas.microsoft.com/office/drawing/2014/chart" uri="{C3380CC4-5D6E-409C-BE32-E72D297353CC}">
                <c16:uniqueId val="{00000003-F58E-4BA5-88D2-516F946BBB4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58E-4BA5-88D2-516F946BBB4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58E-4BA5-88D2-516F946BBB45}"/>
              </c:ext>
            </c:extLst>
          </c:dPt>
          <c:cat>
            <c:strRef>
              <c:f>Sheet1!$A$2:$A$5</c:f>
              <c:strCache>
                <c:ptCount val="2"/>
                <c:pt idx="0">
                  <c:v>1st Qtr</c:v>
                </c:pt>
                <c:pt idx="1">
                  <c:v>2nd Qtr</c:v>
                </c:pt>
              </c:strCache>
            </c:strRef>
          </c:cat>
          <c:val>
            <c:numRef>
              <c:f>Sheet1!$B$2:$B$5</c:f>
              <c:numCache>
                <c:formatCode>General</c:formatCode>
                <c:ptCount val="4"/>
                <c:pt idx="0">
                  <c:v>36</c:v>
                </c:pt>
                <c:pt idx="1">
                  <c:v>64</c:v>
                </c:pt>
              </c:numCache>
            </c:numRef>
          </c:val>
          <c:extLst>
            <c:ext xmlns:c16="http://schemas.microsoft.com/office/drawing/2014/chart" uri="{C3380CC4-5D6E-409C-BE32-E72D297353CC}">
              <c16:uniqueId val="{00000008-F58E-4BA5-88D2-516F946BBB45}"/>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28125000000001E-2"/>
          <c:y val="0.1086838080213615"/>
          <c:w val="0.92819537401574803"/>
          <c:h val="0.74427071127923417"/>
        </c:manualLayout>
      </c:layout>
      <c:barChart>
        <c:barDir val="bar"/>
        <c:grouping val="percentStacked"/>
        <c:varyColors val="0"/>
        <c:ser>
          <c:idx val="0"/>
          <c:order val="0"/>
          <c:tx>
            <c:strRef>
              <c:f>Sheet1!$B$1</c:f>
              <c:strCache>
                <c:ptCount val="1"/>
                <c:pt idx="0">
                  <c:v>No influence at all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0.09</c:v>
                </c:pt>
              </c:numCache>
            </c:numRef>
          </c:val>
          <c:extLst>
            <c:ext xmlns:c16="http://schemas.microsoft.com/office/drawing/2014/chart" uri="{C3380CC4-5D6E-409C-BE32-E72D297353CC}">
              <c16:uniqueId val="{00000000-7027-473C-BBF7-0C15B3EA80A7}"/>
            </c:ext>
          </c:extLst>
        </c:ser>
        <c:ser>
          <c:idx val="1"/>
          <c:order val="1"/>
          <c:tx>
            <c:strRef>
              <c:f>Sheet1!$C$1</c:f>
              <c:strCache>
                <c:ptCount val="1"/>
                <c:pt idx="0">
                  <c:v>Low</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0.2</c:v>
                </c:pt>
              </c:numCache>
            </c:numRef>
          </c:val>
          <c:extLst>
            <c:ext xmlns:c16="http://schemas.microsoft.com/office/drawing/2014/chart" uri="{C3380CC4-5D6E-409C-BE32-E72D297353CC}">
              <c16:uniqueId val="{00000001-7027-473C-BBF7-0C15B3EA80A7}"/>
            </c:ext>
          </c:extLst>
        </c:ser>
        <c:ser>
          <c:idx val="2"/>
          <c:order val="2"/>
          <c:tx>
            <c:strRef>
              <c:f>Sheet1!$D$1</c:f>
              <c:strCache>
                <c:ptCount val="1"/>
                <c:pt idx="0">
                  <c:v>Medium </c:v>
                </c:pt>
              </c:strCache>
            </c:strRef>
          </c:tx>
          <c:spPr>
            <a:solidFill>
              <a:srgbClr val="7DC242">
                <a:alpha val="69804"/>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0.43</c:v>
                </c:pt>
              </c:numCache>
            </c:numRef>
          </c:val>
          <c:extLst>
            <c:ext xmlns:c16="http://schemas.microsoft.com/office/drawing/2014/chart" uri="{C3380CC4-5D6E-409C-BE32-E72D297353CC}">
              <c16:uniqueId val="{00000002-7027-473C-BBF7-0C15B3EA80A7}"/>
            </c:ext>
          </c:extLst>
        </c:ser>
        <c:ser>
          <c:idx val="3"/>
          <c:order val="3"/>
          <c:tx>
            <c:strRef>
              <c:f>Sheet1!$E$1</c:f>
              <c:strCache>
                <c:ptCount val="1"/>
                <c:pt idx="0">
                  <c:v>High</c:v>
                </c:pt>
              </c:strCache>
            </c:strRef>
          </c:tx>
          <c:spPr>
            <a:solidFill>
              <a:srgbClr val="7DC2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0.28000000000000003</c:v>
                </c:pt>
              </c:numCache>
            </c:numRef>
          </c:val>
          <c:extLst>
            <c:ext xmlns:c16="http://schemas.microsoft.com/office/drawing/2014/chart" uri="{C3380CC4-5D6E-409C-BE32-E72D297353CC}">
              <c16:uniqueId val="{00000003-7027-473C-BBF7-0C15B3EA80A7}"/>
            </c:ext>
          </c:extLst>
        </c:ser>
        <c:dLbls>
          <c:showLegendKey val="0"/>
          <c:showVal val="0"/>
          <c:showCatName val="0"/>
          <c:showSerName val="0"/>
          <c:showPercent val="0"/>
          <c:showBubbleSize val="0"/>
        </c:dLbls>
        <c:gapWidth val="150"/>
        <c:overlap val="100"/>
        <c:axId val="2118103608"/>
        <c:axId val="2117171864"/>
      </c:barChart>
      <c:catAx>
        <c:axId val="2118103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7171864"/>
        <c:crosses val="autoZero"/>
        <c:auto val="1"/>
        <c:lblAlgn val="ctr"/>
        <c:lblOffset val="100"/>
        <c:noMultiLvlLbl val="0"/>
      </c:catAx>
      <c:valAx>
        <c:axId val="211717186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8103608"/>
        <c:crosses val="autoZero"/>
        <c:crossBetween val="between"/>
      </c:valAx>
      <c:spPr>
        <a:noFill/>
        <a:ln>
          <a:noFill/>
        </a:ln>
        <a:effectLst/>
      </c:spPr>
    </c:plotArea>
    <c:legend>
      <c:legendPos val="b"/>
      <c:layout>
        <c:manualLayout>
          <c:xMode val="edge"/>
          <c:yMode val="edge"/>
          <c:x val="4.5462844488188998E-2"/>
          <c:y val="0.78525383335475596"/>
          <c:w val="0.860636687992126"/>
          <c:h val="7.097546393527490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8EB6-42BF-BC4C-6B8653E6C006}"/>
              </c:ext>
            </c:extLst>
          </c:dPt>
          <c:dPt>
            <c:idx val="1"/>
            <c:bubble3D val="0"/>
            <c:spPr>
              <a:solidFill>
                <a:schemeClr val="bg2">
                  <a:lumMod val="40000"/>
                  <a:lumOff val="60000"/>
                </a:schemeClr>
              </a:solidFill>
              <a:ln w="19050">
                <a:noFill/>
              </a:ln>
              <a:effectLst/>
            </c:spPr>
            <c:extLst>
              <c:ext xmlns:c16="http://schemas.microsoft.com/office/drawing/2014/chart" uri="{C3380CC4-5D6E-409C-BE32-E72D297353CC}">
                <c16:uniqueId val="{00000003-8EB6-42BF-BC4C-6B8653E6C00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B6-42BF-BC4C-6B8653E6C00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B6-42BF-BC4C-6B8653E6C006}"/>
              </c:ext>
            </c:extLst>
          </c:dPt>
          <c:cat>
            <c:strRef>
              <c:f>Sheet1!$A$2:$A$5</c:f>
              <c:strCache>
                <c:ptCount val="2"/>
                <c:pt idx="0">
                  <c:v>1st Qtr</c:v>
                </c:pt>
                <c:pt idx="1">
                  <c:v>60</c:v>
                </c:pt>
              </c:strCache>
            </c:strRef>
          </c:cat>
          <c:val>
            <c:numRef>
              <c:f>Sheet1!$B$2:$B$5</c:f>
              <c:numCache>
                <c:formatCode>General</c:formatCode>
                <c:ptCount val="4"/>
                <c:pt idx="0">
                  <c:v>63</c:v>
                </c:pt>
                <c:pt idx="1">
                  <c:v>37</c:v>
                </c:pt>
              </c:numCache>
            </c:numRef>
          </c:val>
          <c:extLst>
            <c:ext xmlns:c16="http://schemas.microsoft.com/office/drawing/2014/chart" uri="{C3380CC4-5D6E-409C-BE32-E72D297353CC}">
              <c16:uniqueId val="{00000008-8EB6-42BF-BC4C-6B8653E6C006}"/>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noFill/>
              </a:ln>
              <a:effectLst/>
            </c:spPr>
            <c:extLst>
              <c:ext xmlns:c16="http://schemas.microsoft.com/office/drawing/2014/chart" uri="{C3380CC4-5D6E-409C-BE32-E72D297353CC}">
                <c16:uniqueId val="{00000001-F58E-4BA5-88D2-516F946BBB45}"/>
              </c:ext>
            </c:extLst>
          </c:dPt>
          <c:dPt>
            <c:idx val="1"/>
            <c:bubble3D val="0"/>
            <c:spPr>
              <a:solidFill>
                <a:schemeClr val="bg2">
                  <a:lumMod val="40000"/>
                  <a:lumOff val="60000"/>
                </a:schemeClr>
              </a:solidFill>
              <a:ln w="19050">
                <a:noFill/>
              </a:ln>
              <a:effectLst/>
            </c:spPr>
            <c:extLst>
              <c:ext xmlns:c16="http://schemas.microsoft.com/office/drawing/2014/chart" uri="{C3380CC4-5D6E-409C-BE32-E72D297353CC}">
                <c16:uniqueId val="{00000003-F58E-4BA5-88D2-516F946BBB4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58E-4BA5-88D2-516F946BBB4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58E-4BA5-88D2-516F946BBB45}"/>
              </c:ext>
            </c:extLst>
          </c:dPt>
          <c:cat>
            <c:strRef>
              <c:f>Sheet1!$A$2:$A$5</c:f>
              <c:strCache>
                <c:ptCount val="2"/>
                <c:pt idx="0">
                  <c:v>1st Qtr</c:v>
                </c:pt>
                <c:pt idx="1">
                  <c:v>2nd Qtr</c:v>
                </c:pt>
              </c:strCache>
            </c:strRef>
          </c:cat>
          <c:val>
            <c:numRef>
              <c:f>Sheet1!$B$2:$B$5</c:f>
              <c:numCache>
                <c:formatCode>General</c:formatCode>
                <c:ptCount val="4"/>
                <c:pt idx="0">
                  <c:v>37</c:v>
                </c:pt>
                <c:pt idx="1">
                  <c:v>63</c:v>
                </c:pt>
              </c:numCache>
            </c:numRef>
          </c:val>
          <c:extLst>
            <c:ext xmlns:c16="http://schemas.microsoft.com/office/drawing/2014/chart" uri="{C3380CC4-5D6E-409C-BE32-E72D297353CC}">
              <c16:uniqueId val="{00000008-F58E-4BA5-88D2-516F946BBB45}"/>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8EB6-42BF-BC4C-6B8653E6C006}"/>
              </c:ext>
            </c:extLst>
          </c:dPt>
          <c:dPt>
            <c:idx val="1"/>
            <c:bubble3D val="0"/>
            <c:spPr>
              <a:solidFill>
                <a:schemeClr val="bg2">
                  <a:lumMod val="40000"/>
                  <a:lumOff val="60000"/>
                </a:schemeClr>
              </a:solidFill>
              <a:ln w="19050">
                <a:noFill/>
              </a:ln>
              <a:effectLst/>
            </c:spPr>
            <c:extLst>
              <c:ext xmlns:c16="http://schemas.microsoft.com/office/drawing/2014/chart" uri="{C3380CC4-5D6E-409C-BE32-E72D297353CC}">
                <c16:uniqueId val="{00000003-8EB6-42BF-BC4C-6B8653E6C00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B6-42BF-BC4C-6B8653E6C00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B6-42BF-BC4C-6B8653E6C006}"/>
              </c:ext>
            </c:extLst>
          </c:dPt>
          <c:cat>
            <c:strRef>
              <c:f>Sheet1!$A$2:$A$5</c:f>
              <c:strCache>
                <c:ptCount val="2"/>
                <c:pt idx="0">
                  <c:v>1st Qtr</c:v>
                </c:pt>
                <c:pt idx="1">
                  <c:v>60</c:v>
                </c:pt>
              </c:strCache>
            </c:strRef>
          </c:cat>
          <c:val>
            <c:numRef>
              <c:f>Sheet1!$B$2:$B$5</c:f>
              <c:numCache>
                <c:formatCode>General</c:formatCode>
                <c:ptCount val="4"/>
                <c:pt idx="0">
                  <c:v>41</c:v>
                </c:pt>
                <c:pt idx="1">
                  <c:v>59</c:v>
                </c:pt>
              </c:numCache>
            </c:numRef>
          </c:val>
          <c:extLst>
            <c:ext xmlns:c16="http://schemas.microsoft.com/office/drawing/2014/chart" uri="{C3380CC4-5D6E-409C-BE32-E72D297353CC}">
              <c16:uniqueId val="{00000008-8EB6-42BF-BC4C-6B8653E6C006}"/>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noFill/>
              </a:ln>
              <a:effectLst/>
            </c:spPr>
            <c:extLst>
              <c:ext xmlns:c16="http://schemas.microsoft.com/office/drawing/2014/chart" uri="{C3380CC4-5D6E-409C-BE32-E72D297353CC}">
                <c16:uniqueId val="{00000001-F58E-4BA5-88D2-516F946BBB45}"/>
              </c:ext>
            </c:extLst>
          </c:dPt>
          <c:dPt>
            <c:idx val="1"/>
            <c:bubble3D val="0"/>
            <c:spPr>
              <a:solidFill>
                <a:schemeClr val="bg2">
                  <a:lumMod val="40000"/>
                  <a:lumOff val="60000"/>
                </a:schemeClr>
              </a:solidFill>
              <a:ln w="19050">
                <a:noFill/>
              </a:ln>
              <a:effectLst/>
            </c:spPr>
            <c:extLst>
              <c:ext xmlns:c16="http://schemas.microsoft.com/office/drawing/2014/chart" uri="{C3380CC4-5D6E-409C-BE32-E72D297353CC}">
                <c16:uniqueId val="{00000003-F58E-4BA5-88D2-516F946BBB4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58E-4BA5-88D2-516F946BBB4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58E-4BA5-88D2-516F946BBB45}"/>
              </c:ext>
            </c:extLst>
          </c:dPt>
          <c:cat>
            <c:strRef>
              <c:f>Sheet1!$A$2:$A$5</c:f>
              <c:strCache>
                <c:ptCount val="2"/>
                <c:pt idx="0">
                  <c:v>1st Qtr</c:v>
                </c:pt>
                <c:pt idx="1">
                  <c:v>2nd Qtr</c:v>
                </c:pt>
              </c:strCache>
            </c:strRef>
          </c:cat>
          <c:val>
            <c:numRef>
              <c:f>Sheet1!$B$2:$B$5</c:f>
              <c:numCache>
                <c:formatCode>General</c:formatCode>
                <c:ptCount val="4"/>
                <c:pt idx="0">
                  <c:v>59</c:v>
                </c:pt>
                <c:pt idx="1">
                  <c:v>41</c:v>
                </c:pt>
              </c:numCache>
            </c:numRef>
          </c:val>
          <c:extLst>
            <c:ext xmlns:c16="http://schemas.microsoft.com/office/drawing/2014/chart" uri="{C3380CC4-5D6E-409C-BE32-E72D297353CC}">
              <c16:uniqueId val="{00000008-F58E-4BA5-88D2-516F946BBB45}"/>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4E6-486D-A2D3-B929E845C0E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4E6-486D-A2D3-B929E845C0E6}"/>
              </c:ext>
            </c:extLst>
          </c:dPt>
          <c:dLbls>
            <c:dLbl>
              <c:idx val="0"/>
              <c:layout>
                <c:manualLayout>
                  <c:x val="-0.12916687070037405"/>
                  <c:y val="-0.260492732734264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E6-486D-A2D3-B929E845C0E6}"/>
                </c:ext>
              </c:extLst>
            </c:dLbl>
            <c:dLbl>
              <c:idx val="1"/>
              <c:layout>
                <c:manualLayout>
                  <c:x val="0.12102008159215684"/>
                  <c:y val="0.14760633878908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E6-486D-A2D3-B929E845C0E6}"/>
                </c:ext>
              </c:extLst>
            </c:dLbl>
            <c:spPr>
              <a:noFill/>
              <a:ln>
                <a:noFill/>
              </a:ln>
              <a:effectLst/>
            </c:spPr>
            <c:txPr>
              <a:bodyPr rot="0" vert="horz"/>
              <a:lstStyle/>
              <a:p>
                <a:pPr>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 </c:v>
                </c:pt>
              </c:strCache>
            </c:strRef>
          </c:cat>
          <c:val>
            <c:numRef>
              <c:f>Sheet1!$B$2:$B$3</c:f>
              <c:numCache>
                <c:formatCode>0%</c:formatCode>
                <c:ptCount val="2"/>
                <c:pt idx="0">
                  <c:v>0.81</c:v>
                </c:pt>
                <c:pt idx="1">
                  <c:v>0.19</c:v>
                </c:pt>
              </c:numCache>
            </c:numRef>
          </c:val>
          <c:extLst>
            <c:ext xmlns:c16="http://schemas.microsoft.com/office/drawing/2014/chart" uri="{C3380CC4-5D6E-409C-BE32-E72D297353CC}">
              <c16:uniqueId val="{00000008-D4E6-486D-A2D3-B929E845C0E6}"/>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7911183696529751"/>
          <c:y val="8.2076584135035768E-2"/>
          <c:w val="0.19772851962421112"/>
          <c:h val="0.74409544099536085"/>
        </c:manualLayout>
      </c:layout>
      <c:overlay val="0"/>
      <c:spPr>
        <a:no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7CB91E1-5AA1-4D90-A333-79394B8105A6}" type="datetimeFigureOut">
              <a:rPr lang="en-US" smtClean="0"/>
              <a:t>4/9/2019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01F460-341B-4616-833F-028D7F96FCB7}" type="slidenum">
              <a:rPr lang="en-US" smtClean="0"/>
              <a:t>‹#›</a:t>
            </a:fld>
            <a:endParaRPr lang="en-US"/>
          </a:p>
        </p:txBody>
      </p:sp>
    </p:spTree>
    <p:extLst>
      <p:ext uri="{BB962C8B-B14F-4D97-AF65-F5344CB8AC3E}">
        <p14:creationId xmlns:p14="http://schemas.microsoft.com/office/powerpoint/2010/main" val="2772448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EBFA79-8070-4797-B880-07A67A8B83D5}" type="datetimeFigureOut">
              <a:rPr lang="en-US" smtClean="0"/>
              <a:t>4/9/2019</a:t>
            </a:fld>
            <a:endParaRPr lang="en-US"/>
          </a:p>
        </p:txBody>
      </p:sp>
      <p:sp>
        <p:nvSpPr>
          <p:cNvPr id="4" name="Slide Image Placeholder 3"/>
          <p:cNvSpPr>
            <a:spLocks noGrp="1" noRot="1" noChangeAspect="1"/>
          </p:cNvSpPr>
          <p:nvPr>
            <p:ph type="sldImg" idx="2"/>
          </p:nvPr>
        </p:nvSpPr>
        <p:spPr>
          <a:xfrm>
            <a:off x="1332290" y="685800"/>
            <a:ext cx="4193420" cy="236002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349129"/>
            <a:ext cx="5486400" cy="5109072"/>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43AC18-D19C-43F0-A738-05168BEE3308}" type="slidenum">
              <a:rPr lang="en-US" smtClean="0"/>
              <a:t>‹#›</a:t>
            </a:fld>
            <a:endParaRPr lang="en-US"/>
          </a:p>
        </p:txBody>
      </p:sp>
    </p:spTree>
    <p:extLst>
      <p:ext uri="{BB962C8B-B14F-4D97-AF65-F5344CB8AC3E}">
        <p14:creationId xmlns:p14="http://schemas.microsoft.com/office/powerpoint/2010/main" val="1237477147"/>
      </p:ext>
    </p:extLst>
  </p:cSld>
  <p:clrMap bg1="lt1" tx1="dk1" bg2="lt2" tx2="dk2" accent1="accent1" accent2="accent2" accent3="accent3" accent4="accent4" accent5="accent5" accent6="accent6" hlink="hlink" folHlink="folHlink"/>
  <p:notesStyle>
    <a:lvl1pPr marL="0" algn="l" defTabSz="1217249" rtl="0" eaLnBrk="1" latinLnBrk="0" hangingPunct="1">
      <a:defRPr sz="1200" kern="1200">
        <a:solidFill>
          <a:schemeClr val="tx1"/>
        </a:solidFill>
        <a:latin typeface="+mn-lt"/>
        <a:ea typeface="+mn-ea"/>
        <a:cs typeface="+mn-cs"/>
      </a:defRPr>
    </a:lvl1pPr>
    <a:lvl2pPr marL="608625" algn="l" defTabSz="1217249" rtl="0" eaLnBrk="1" latinLnBrk="0" hangingPunct="1">
      <a:defRPr sz="1000" kern="1200">
        <a:solidFill>
          <a:schemeClr val="tx1"/>
        </a:solidFill>
        <a:latin typeface="+mn-lt"/>
        <a:ea typeface="+mn-ea"/>
        <a:cs typeface="+mn-cs"/>
      </a:defRPr>
    </a:lvl2pPr>
    <a:lvl3pPr marL="1217249" algn="l" defTabSz="1217249" rtl="0" eaLnBrk="1" latinLnBrk="0" hangingPunct="1">
      <a:defRPr sz="1000" kern="1200">
        <a:solidFill>
          <a:schemeClr val="tx1"/>
        </a:solidFill>
        <a:latin typeface="+mn-lt"/>
        <a:ea typeface="+mn-ea"/>
        <a:cs typeface="+mn-cs"/>
      </a:defRPr>
    </a:lvl3pPr>
    <a:lvl4pPr marL="1825874" algn="l" defTabSz="1217249" rtl="0" eaLnBrk="1" latinLnBrk="0" hangingPunct="1">
      <a:defRPr sz="1000" kern="1200">
        <a:solidFill>
          <a:schemeClr val="tx1"/>
        </a:solidFill>
        <a:latin typeface="+mn-lt"/>
        <a:ea typeface="+mn-ea"/>
        <a:cs typeface="+mn-cs"/>
      </a:defRPr>
    </a:lvl4pPr>
    <a:lvl5pPr marL="2434499" algn="l" defTabSz="1217249" rtl="0" eaLnBrk="1" latinLnBrk="0" hangingPunct="1">
      <a:defRPr sz="1000" kern="1200">
        <a:solidFill>
          <a:schemeClr val="tx1"/>
        </a:solidFill>
        <a:latin typeface="+mn-lt"/>
        <a:ea typeface="+mn-ea"/>
        <a:cs typeface="+mn-cs"/>
      </a:defRPr>
    </a:lvl5pPr>
    <a:lvl6pPr marL="3043123" algn="l" defTabSz="1217249" rtl="0" eaLnBrk="1" latinLnBrk="0" hangingPunct="1">
      <a:defRPr sz="1597" kern="1200">
        <a:solidFill>
          <a:schemeClr val="tx1"/>
        </a:solidFill>
        <a:latin typeface="+mn-lt"/>
        <a:ea typeface="+mn-ea"/>
        <a:cs typeface="+mn-cs"/>
      </a:defRPr>
    </a:lvl6pPr>
    <a:lvl7pPr marL="3651748" algn="l" defTabSz="1217249" rtl="0" eaLnBrk="1" latinLnBrk="0" hangingPunct="1">
      <a:defRPr sz="1597" kern="1200">
        <a:solidFill>
          <a:schemeClr val="tx1"/>
        </a:solidFill>
        <a:latin typeface="+mn-lt"/>
        <a:ea typeface="+mn-ea"/>
        <a:cs typeface="+mn-cs"/>
      </a:defRPr>
    </a:lvl7pPr>
    <a:lvl8pPr marL="4260372" algn="l" defTabSz="1217249" rtl="0" eaLnBrk="1" latinLnBrk="0" hangingPunct="1">
      <a:defRPr sz="1597" kern="1200">
        <a:solidFill>
          <a:schemeClr val="tx1"/>
        </a:solidFill>
        <a:latin typeface="+mn-lt"/>
        <a:ea typeface="+mn-ea"/>
        <a:cs typeface="+mn-cs"/>
      </a:defRPr>
    </a:lvl8pPr>
    <a:lvl9pPr marL="4868997" algn="l" defTabSz="1217249" rtl="0" eaLnBrk="1" latinLnBrk="0" hangingPunct="1">
      <a:defRPr sz="159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pPr marL="171450" indent="-171450">
              <a:buFontTx/>
              <a:buChar char="-"/>
            </a:pPr>
            <a:r>
              <a:rPr lang="en-US" dirty="0"/>
              <a:t>Talk about background</a:t>
            </a:r>
            <a:r>
              <a:rPr lang="en-US" baseline="0" dirty="0"/>
              <a:t> of tool</a:t>
            </a:r>
          </a:p>
          <a:p>
            <a:pPr marL="171450" indent="-171450">
              <a:buFontTx/>
              <a:buChar char="-"/>
            </a:pPr>
            <a:endParaRPr lang="en-US" baseline="0" dirty="0"/>
          </a:p>
          <a:p>
            <a:pPr marL="171450" marR="0" indent="-171450" algn="l" defTabSz="1217249" rtl="0" eaLnBrk="1" fontAlgn="auto" latinLnBrk="0" hangingPunct="1">
              <a:lnSpc>
                <a:spcPct val="100000"/>
              </a:lnSpc>
              <a:spcBef>
                <a:spcPts val="0"/>
              </a:spcBef>
              <a:spcAft>
                <a:spcPts val="0"/>
              </a:spcAft>
              <a:buClrTx/>
              <a:buSzTx/>
              <a:buFontTx/>
              <a:buNone/>
              <a:tabLst/>
              <a:defRPr/>
            </a:pPr>
            <a:r>
              <a:rPr lang="en-US" b="1" baseline="0" dirty="0"/>
              <a:t>	Managed Travel Index®: </a:t>
            </a:r>
            <a:r>
              <a:rPr lang="en-US" b="0" baseline="0" dirty="0"/>
              <a:t>it was </a:t>
            </a:r>
            <a:r>
              <a:rPr lang="en-US" baseline="0" dirty="0"/>
              <a:t>more than six years old. </a:t>
            </a:r>
            <a:r>
              <a:rPr lang="en-US" sz="1200" kern="1200" dirty="0">
                <a:solidFill>
                  <a:schemeClr val="tx1"/>
                </a:solidFill>
                <a:latin typeface="+mn-lt"/>
                <a:ea typeface="+mn-ea"/>
                <a:cs typeface="+mn-cs"/>
              </a:rPr>
              <a:t>With all these market dynamics and the changing marketplace the MTI</a:t>
            </a:r>
            <a:r>
              <a:rPr lang="en-US" b="1" baseline="0" dirty="0"/>
              <a:t> </a:t>
            </a:r>
            <a:r>
              <a:rPr lang="en-US" b="0" baseline="0" dirty="0"/>
              <a:t>needed an update</a:t>
            </a:r>
            <a:r>
              <a:rPr lang="en-US" baseline="0" dirty="0"/>
              <a:t>. The purpose of the updated assessment remains the same as with the previous tool: to benchmark the operational effectiveness and efficiencies of a managed travel program. Most importantly, the Task Force took this former U.S.-only tool to a comprehensive, global level to increase its usefulness and value.</a:t>
            </a:r>
          </a:p>
          <a:p>
            <a:pPr marL="171450" marR="0" indent="-171450" algn="l" defTabSz="1217249" rtl="0" eaLnBrk="1" fontAlgn="auto" latinLnBrk="0" hangingPunct="1">
              <a:lnSpc>
                <a:spcPct val="100000"/>
              </a:lnSpc>
              <a:spcBef>
                <a:spcPts val="0"/>
              </a:spcBef>
              <a:spcAft>
                <a:spcPts val="0"/>
              </a:spcAft>
              <a:buClrTx/>
              <a:buSzTx/>
              <a:buFontTx/>
              <a:buNone/>
              <a:tabLst/>
              <a:defRPr/>
            </a:pPr>
            <a:endParaRPr lang="en-US" baseline="0" dirty="0"/>
          </a:p>
          <a:p>
            <a:pPr marL="171450" marR="0" indent="-171450" algn="l" defTabSz="1217249" rtl="0" eaLnBrk="1" fontAlgn="auto" latinLnBrk="0" hangingPunct="1">
              <a:lnSpc>
                <a:spcPct val="100000"/>
              </a:lnSpc>
              <a:spcBef>
                <a:spcPts val="0"/>
              </a:spcBef>
              <a:spcAft>
                <a:spcPts val="0"/>
              </a:spcAft>
              <a:buClrTx/>
              <a:buSzTx/>
              <a:buFontTx/>
              <a:buNone/>
              <a:tabLst/>
              <a:defRPr/>
            </a:pPr>
            <a:r>
              <a:rPr lang="en-US" b="1" baseline="0" dirty="0"/>
              <a:t>	</a:t>
            </a:r>
            <a:r>
              <a:rPr lang="en-US" baseline="0" dirty="0"/>
              <a:t>To achieve the goals two Task Forces were created. The task forces worked more or less over a period of 12 months on developing the content (questionnaire, recommendations, scoring). </a:t>
            </a:r>
          </a:p>
        </p:txBody>
      </p:sp>
      <p:sp>
        <p:nvSpPr>
          <p:cNvPr id="4" name="Slide Number Placeholder 3"/>
          <p:cNvSpPr>
            <a:spLocks noGrp="1"/>
          </p:cNvSpPr>
          <p:nvPr>
            <p:ph type="sldNum" sz="quarter" idx="5"/>
          </p:nvPr>
        </p:nvSpPr>
        <p:spPr/>
        <p:txBody>
          <a:bodyPr/>
          <a:lstStyle/>
          <a:p>
            <a:fld id="{5F43AC18-D19C-43F0-A738-05168BEE3308}" type="slidenum">
              <a:rPr lang="en-US" smtClean="0"/>
              <a:t>2</a:t>
            </a:fld>
            <a:endParaRPr lang="en-US" dirty="0"/>
          </a:p>
        </p:txBody>
      </p:sp>
    </p:spTree>
    <p:extLst>
      <p:ext uri="{BB962C8B-B14F-4D97-AF65-F5344CB8AC3E}">
        <p14:creationId xmlns:p14="http://schemas.microsoft.com/office/powerpoint/2010/main" val="2273980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31913" y="685800"/>
            <a:ext cx="4194175" cy="2360613"/>
          </a:xfrm>
        </p:spPr>
      </p:sp>
      <p:sp>
        <p:nvSpPr>
          <p:cNvPr id="3" name="Notizenplatzhalter 2"/>
          <p:cNvSpPr>
            <a:spLocks noGrp="1"/>
          </p:cNvSpPr>
          <p:nvPr>
            <p:ph type="body" idx="1"/>
          </p:nvPr>
        </p:nvSpPr>
        <p:spPr/>
        <p:txBody>
          <a:bodyPr>
            <a:normAutofit/>
          </a:bodyPr>
          <a:lstStyle/>
          <a:p>
            <a:r>
              <a:rPr lang="de-DE" dirty="0"/>
              <a:t>Take</a:t>
            </a:r>
            <a:r>
              <a:rPr lang="de-DE" baseline="0" dirty="0"/>
              <a:t> </a:t>
            </a:r>
            <a:r>
              <a:rPr lang="de-DE" baseline="0" dirty="0" err="1"/>
              <a:t>the</a:t>
            </a:r>
            <a:r>
              <a:rPr lang="de-DE" baseline="0" dirty="0"/>
              <a:t> </a:t>
            </a:r>
            <a:r>
              <a:rPr lang="de-DE" baseline="0" dirty="0" err="1"/>
              <a:t>sections</a:t>
            </a:r>
            <a:r>
              <a:rPr lang="de-DE" baseline="0" dirty="0"/>
              <a:t> </a:t>
            </a:r>
            <a:r>
              <a:rPr lang="de-DE" baseline="0" dirty="0" err="1"/>
              <a:t>that</a:t>
            </a:r>
            <a:r>
              <a:rPr lang="de-DE" baseline="0" dirty="0"/>
              <a:t> </a:t>
            </a:r>
            <a:r>
              <a:rPr lang="de-DE" baseline="0" dirty="0" err="1"/>
              <a:t>apply</a:t>
            </a:r>
            <a:r>
              <a:rPr lang="de-DE" baseline="0" dirty="0"/>
              <a:t> </a:t>
            </a:r>
            <a:r>
              <a:rPr lang="de-DE" baseline="0" dirty="0" err="1"/>
              <a:t>to</a:t>
            </a:r>
            <a:r>
              <a:rPr lang="de-DE" baseline="0" dirty="0"/>
              <a:t> </a:t>
            </a:r>
            <a:r>
              <a:rPr lang="de-DE" baseline="0" dirty="0" err="1"/>
              <a:t>you</a:t>
            </a:r>
            <a:r>
              <a:rPr lang="de-DE" baseline="0" dirty="0"/>
              <a:t>, </a:t>
            </a:r>
            <a:r>
              <a:rPr lang="de-DE" baseline="0" dirty="0" err="1"/>
              <a:t>read</a:t>
            </a:r>
            <a:r>
              <a:rPr lang="de-DE" baseline="0" dirty="0"/>
              <a:t> </a:t>
            </a:r>
            <a:r>
              <a:rPr lang="de-DE" baseline="0" dirty="0" err="1"/>
              <a:t>and</a:t>
            </a:r>
            <a:r>
              <a:rPr lang="de-DE" baseline="0" dirty="0"/>
              <a:t> </a:t>
            </a:r>
            <a:r>
              <a:rPr lang="de-DE" baseline="0" dirty="0" err="1"/>
              <a:t>apply</a:t>
            </a:r>
            <a:r>
              <a:rPr lang="de-DE" baseline="0" dirty="0"/>
              <a:t> </a:t>
            </a:r>
            <a:r>
              <a:rPr lang="de-DE" baseline="0" dirty="0" err="1"/>
              <a:t>the</a:t>
            </a:r>
            <a:r>
              <a:rPr lang="de-DE" baseline="0" dirty="0"/>
              <a:t> </a:t>
            </a:r>
            <a:r>
              <a:rPr lang="de-DE" baseline="0" dirty="0" err="1"/>
              <a:t>recommendations</a:t>
            </a:r>
            <a:r>
              <a:rPr lang="de-DE" baseline="0" dirty="0"/>
              <a:t>, </a:t>
            </a:r>
            <a:r>
              <a:rPr lang="de-DE" baseline="0" dirty="0" err="1"/>
              <a:t>come</a:t>
            </a:r>
            <a:r>
              <a:rPr lang="de-DE" baseline="0" dirty="0"/>
              <a:t> back </a:t>
            </a:r>
            <a:r>
              <a:rPr lang="de-DE" baseline="0" dirty="0" err="1"/>
              <a:t>and</a:t>
            </a:r>
            <a:r>
              <a:rPr lang="de-DE" baseline="0" dirty="0"/>
              <a:t> update </a:t>
            </a:r>
            <a:r>
              <a:rPr lang="de-DE" baseline="0" dirty="0" err="1"/>
              <a:t>the</a:t>
            </a:r>
            <a:r>
              <a:rPr lang="de-DE" baseline="0" dirty="0"/>
              <a:t> </a:t>
            </a:r>
            <a:r>
              <a:rPr lang="de-DE" baseline="0" dirty="0" err="1"/>
              <a:t>assessment</a:t>
            </a:r>
            <a:r>
              <a:rPr lang="de-DE" baseline="0" dirty="0"/>
              <a:t> after </a:t>
            </a:r>
            <a:r>
              <a:rPr lang="de-DE" baseline="0" dirty="0" err="1"/>
              <a:t>some</a:t>
            </a:r>
            <a:r>
              <a:rPr lang="de-DE" baseline="0" dirty="0"/>
              <a:t> time, </a:t>
            </a:r>
            <a:r>
              <a:rPr lang="de-DE" baseline="0" dirty="0" err="1"/>
              <a:t>read</a:t>
            </a:r>
            <a:r>
              <a:rPr lang="de-DE" baseline="0" dirty="0"/>
              <a:t> </a:t>
            </a:r>
            <a:r>
              <a:rPr lang="de-DE" baseline="0" dirty="0" err="1"/>
              <a:t>and</a:t>
            </a:r>
            <a:r>
              <a:rPr lang="de-DE" baseline="0" dirty="0"/>
              <a:t> </a:t>
            </a:r>
            <a:r>
              <a:rPr lang="de-DE" baseline="0" dirty="0" err="1"/>
              <a:t>apply</a:t>
            </a:r>
            <a:r>
              <a:rPr lang="de-DE" baseline="0" dirty="0"/>
              <a:t> </a:t>
            </a:r>
            <a:r>
              <a:rPr lang="de-DE" baseline="0" dirty="0" err="1"/>
              <a:t>recommendations</a:t>
            </a:r>
            <a:r>
              <a:rPr lang="de-DE" baseline="0" dirty="0"/>
              <a:t>… - an </a:t>
            </a:r>
            <a:r>
              <a:rPr lang="de-DE" baseline="0" dirty="0" err="1"/>
              <a:t>evergreen</a:t>
            </a:r>
            <a:r>
              <a:rPr lang="de-DE" baseline="0" dirty="0"/>
              <a:t> </a:t>
            </a:r>
            <a:r>
              <a:rPr lang="de-DE" baseline="0" dirty="0" err="1"/>
              <a:t>tool</a:t>
            </a:r>
            <a:r>
              <a:rPr lang="de-DE" baseline="0" dirty="0"/>
              <a:t>. Even </a:t>
            </a:r>
            <a:r>
              <a:rPr lang="de-DE" baseline="0" dirty="0" err="1"/>
              <a:t>if</a:t>
            </a:r>
            <a:r>
              <a:rPr lang="de-DE" baseline="0" dirty="0"/>
              <a:t> </a:t>
            </a:r>
            <a:r>
              <a:rPr lang="de-DE" baseline="0" dirty="0" err="1"/>
              <a:t>you</a:t>
            </a:r>
            <a:r>
              <a:rPr lang="de-DE" baseline="0" dirty="0"/>
              <a:t> </a:t>
            </a:r>
            <a:r>
              <a:rPr lang="de-DE" baseline="0" dirty="0" err="1"/>
              <a:t>reach</a:t>
            </a:r>
            <a:r>
              <a:rPr lang="de-DE" baseline="0" dirty="0"/>
              <a:t> a </a:t>
            </a:r>
            <a:r>
              <a:rPr lang="de-DE" baseline="0" dirty="0" err="1"/>
              <a:t>managed</a:t>
            </a:r>
            <a:r>
              <a:rPr lang="de-DE" baseline="0" dirty="0"/>
              <a:t> </a:t>
            </a:r>
            <a:r>
              <a:rPr lang="de-DE" baseline="0" dirty="0" err="1"/>
              <a:t>level</a:t>
            </a:r>
            <a:r>
              <a:rPr lang="de-DE" baseline="0" dirty="0"/>
              <a:t> in all </a:t>
            </a:r>
            <a:r>
              <a:rPr lang="de-DE" baseline="0" dirty="0" err="1"/>
              <a:t>section</a:t>
            </a:r>
            <a:r>
              <a:rPr lang="de-DE" baseline="0" dirty="0"/>
              <a:t> </a:t>
            </a:r>
            <a:r>
              <a:rPr lang="de-DE" baseline="0" dirty="0" err="1"/>
              <a:t>you</a:t>
            </a:r>
            <a:r>
              <a:rPr lang="de-DE" baseline="0" dirty="0"/>
              <a:t> </a:t>
            </a:r>
            <a:r>
              <a:rPr lang="de-DE" baseline="0" dirty="0" err="1"/>
              <a:t>get</a:t>
            </a:r>
            <a:r>
              <a:rPr lang="de-DE" baseline="0" dirty="0"/>
              <a:t> </a:t>
            </a:r>
            <a:r>
              <a:rPr lang="de-DE" baseline="0" dirty="0" err="1"/>
              <a:t>recommendations</a:t>
            </a:r>
            <a:r>
              <a:rPr lang="de-DE" baseline="0" dirty="0"/>
              <a:t>. </a:t>
            </a:r>
            <a:endParaRPr lang="de-DE" dirty="0"/>
          </a:p>
        </p:txBody>
      </p:sp>
      <p:sp>
        <p:nvSpPr>
          <p:cNvPr id="4" name="Foliennummernplatzhalter 3"/>
          <p:cNvSpPr>
            <a:spLocks noGrp="1"/>
          </p:cNvSpPr>
          <p:nvPr>
            <p:ph type="sldNum" sz="quarter" idx="10"/>
          </p:nvPr>
        </p:nvSpPr>
        <p:spPr/>
        <p:txBody>
          <a:bodyPr/>
          <a:lstStyle/>
          <a:p>
            <a:fld id="{5F43AC18-D19C-43F0-A738-05168BEE3308}" type="slidenum">
              <a:rPr lang="en-US" smtClean="0"/>
              <a:pPr/>
              <a:t>11</a:t>
            </a:fld>
            <a:endParaRPr lang="en-US" dirty="0"/>
          </a:p>
        </p:txBody>
      </p:sp>
    </p:spTree>
    <p:extLst>
      <p:ext uri="{BB962C8B-B14F-4D97-AF65-F5344CB8AC3E}">
        <p14:creationId xmlns:p14="http://schemas.microsoft.com/office/powerpoint/2010/main" val="307010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5F43AC18-D19C-43F0-A738-05168BEE3308}" type="slidenum">
              <a:rPr lang="en-US" smtClean="0"/>
              <a:t>12</a:t>
            </a:fld>
            <a:endParaRPr lang="en-US" dirty="0"/>
          </a:p>
        </p:txBody>
      </p:sp>
    </p:spTree>
    <p:extLst>
      <p:ext uri="{BB962C8B-B14F-4D97-AF65-F5344CB8AC3E}">
        <p14:creationId xmlns:p14="http://schemas.microsoft.com/office/powerpoint/2010/main" val="2316843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de-DE" dirty="0"/>
              <a:t>Example: you see the category</a:t>
            </a:r>
            <a:r>
              <a:rPr lang="de-DE" baseline="0" dirty="0"/>
              <a:t>, the question and your answer (in red).</a:t>
            </a:r>
          </a:p>
        </p:txBody>
      </p:sp>
      <p:sp>
        <p:nvSpPr>
          <p:cNvPr id="4" name="Slide Number Placeholder 3"/>
          <p:cNvSpPr>
            <a:spLocks noGrp="1"/>
          </p:cNvSpPr>
          <p:nvPr>
            <p:ph type="sldNum" sz="quarter" idx="5"/>
          </p:nvPr>
        </p:nvSpPr>
        <p:spPr/>
        <p:txBody>
          <a:bodyPr/>
          <a:lstStyle/>
          <a:p>
            <a:fld id="{5F43AC18-D19C-43F0-A738-05168BEE3308}" type="slidenum">
              <a:rPr lang="en-US" smtClean="0"/>
              <a:t>13</a:t>
            </a:fld>
            <a:endParaRPr lang="en-US" dirty="0"/>
          </a:p>
        </p:txBody>
      </p:sp>
    </p:spTree>
    <p:extLst>
      <p:ext uri="{BB962C8B-B14F-4D97-AF65-F5344CB8AC3E}">
        <p14:creationId xmlns:p14="http://schemas.microsoft.com/office/powerpoint/2010/main" val="1098658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de-DE" baseline="0" dirty="0"/>
              <a:t>When you hover over a bar, more information will pop up. You see where you fall in comparison to everybody else. </a:t>
            </a:r>
          </a:p>
        </p:txBody>
      </p:sp>
      <p:sp>
        <p:nvSpPr>
          <p:cNvPr id="4" name="Slide Number Placeholder 3"/>
          <p:cNvSpPr>
            <a:spLocks noGrp="1"/>
          </p:cNvSpPr>
          <p:nvPr>
            <p:ph type="sldNum" sz="quarter" idx="5"/>
          </p:nvPr>
        </p:nvSpPr>
        <p:spPr/>
        <p:txBody>
          <a:bodyPr/>
          <a:lstStyle/>
          <a:p>
            <a:fld id="{5F43AC18-D19C-43F0-A738-05168BEE3308}" type="slidenum">
              <a:rPr lang="en-US" smtClean="0"/>
              <a:t>14</a:t>
            </a:fld>
            <a:endParaRPr lang="en-US" dirty="0"/>
          </a:p>
        </p:txBody>
      </p:sp>
    </p:spTree>
    <p:extLst>
      <p:ext uri="{BB962C8B-B14F-4D97-AF65-F5344CB8AC3E}">
        <p14:creationId xmlns:p14="http://schemas.microsoft.com/office/powerpoint/2010/main" val="1307453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de-DE" baseline="0" dirty="0"/>
              <a:t>Taking it a step further, you can work with the filter dropdown. Select your company size, number of travelers and scope (global, multinational or national).</a:t>
            </a:r>
          </a:p>
        </p:txBody>
      </p:sp>
      <p:sp>
        <p:nvSpPr>
          <p:cNvPr id="4" name="Slide Number Placeholder 3"/>
          <p:cNvSpPr>
            <a:spLocks noGrp="1"/>
          </p:cNvSpPr>
          <p:nvPr>
            <p:ph type="sldNum" sz="quarter" idx="5"/>
          </p:nvPr>
        </p:nvSpPr>
        <p:spPr/>
        <p:txBody>
          <a:bodyPr/>
          <a:lstStyle/>
          <a:p>
            <a:fld id="{5F43AC18-D19C-43F0-A738-05168BEE3308}" type="slidenum">
              <a:rPr lang="en-US" smtClean="0"/>
              <a:t>15</a:t>
            </a:fld>
            <a:endParaRPr lang="en-US" dirty="0"/>
          </a:p>
        </p:txBody>
      </p:sp>
    </p:spTree>
    <p:extLst>
      <p:ext uri="{BB962C8B-B14F-4D97-AF65-F5344CB8AC3E}">
        <p14:creationId xmlns:p14="http://schemas.microsoft.com/office/powerpoint/2010/main" val="1225010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de-DE" baseline="0" dirty="0"/>
              <a:t>With a change in the filters, the bars change dynamically as well. </a:t>
            </a:r>
          </a:p>
        </p:txBody>
      </p:sp>
      <p:sp>
        <p:nvSpPr>
          <p:cNvPr id="4" name="Slide Number Placeholder 3"/>
          <p:cNvSpPr>
            <a:spLocks noGrp="1"/>
          </p:cNvSpPr>
          <p:nvPr>
            <p:ph type="sldNum" sz="quarter" idx="5"/>
          </p:nvPr>
        </p:nvSpPr>
        <p:spPr/>
        <p:txBody>
          <a:bodyPr/>
          <a:lstStyle/>
          <a:p>
            <a:fld id="{5F43AC18-D19C-43F0-A738-05168BEE3308}" type="slidenum">
              <a:rPr lang="en-US" smtClean="0"/>
              <a:t>16</a:t>
            </a:fld>
            <a:endParaRPr lang="en-US" dirty="0"/>
          </a:p>
        </p:txBody>
      </p:sp>
    </p:spTree>
    <p:extLst>
      <p:ext uri="{BB962C8B-B14F-4D97-AF65-F5344CB8AC3E}">
        <p14:creationId xmlns:p14="http://schemas.microsoft.com/office/powerpoint/2010/main" val="1462627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en-US" dirty="0"/>
              <a:t>Now lets take a peak at some of the data points coming from those who have already taken the MTI. This is just to give you a little taste of the kinds of information you will take away from the benchmarking functionality when you use the tool.</a:t>
            </a:r>
          </a:p>
        </p:txBody>
      </p:sp>
      <p:sp>
        <p:nvSpPr>
          <p:cNvPr id="4" name="Slide Number Placeholder 3"/>
          <p:cNvSpPr>
            <a:spLocks noGrp="1"/>
          </p:cNvSpPr>
          <p:nvPr>
            <p:ph type="sldNum" sz="quarter" idx="10"/>
          </p:nvPr>
        </p:nvSpPr>
        <p:spPr/>
        <p:txBody>
          <a:bodyPr/>
          <a:lstStyle/>
          <a:p>
            <a:fld id="{5F43AC18-D19C-43F0-A738-05168BEE3308}" type="slidenum">
              <a:rPr lang="en-US" smtClean="0"/>
              <a:t>19</a:t>
            </a:fld>
            <a:endParaRPr lang="en-US"/>
          </a:p>
        </p:txBody>
      </p:sp>
    </p:spTree>
    <p:extLst>
      <p:ext uri="{BB962C8B-B14F-4D97-AF65-F5344CB8AC3E}">
        <p14:creationId xmlns:p14="http://schemas.microsoft.com/office/powerpoint/2010/main" val="2520935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en-US" dirty="0"/>
              <a:t>Data from the Managed Travel Index. Snapshot taken in December 2018.</a:t>
            </a:r>
          </a:p>
        </p:txBody>
      </p:sp>
      <p:sp>
        <p:nvSpPr>
          <p:cNvPr id="4" name="Slide Number Placeholder 3"/>
          <p:cNvSpPr>
            <a:spLocks noGrp="1"/>
          </p:cNvSpPr>
          <p:nvPr>
            <p:ph type="sldNum" sz="quarter" idx="10"/>
          </p:nvPr>
        </p:nvSpPr>
        <p:spPr/>
        <p:txBody>
          <a:bodyPr/>
          <a:lstStyle/>
          <a:p>
            <a:fld id="{5F43AC18-D19C-43F0-A738-05168BEE3308}" type="slidenum">
              <a:rPr lang="en-US" smtClean="0"/>
              <a:t>20</a:t>
            </a:fld>
            <a:endParaRPr lang="en-US" dirty="0"/>
          </a:p>
        </p:txBody>
      </p:sp>
    </p:spTree>
    <p:extLst>
      <p:ext uri="{BB962C8B-B14F-4D97-AF65-F5344CB8AC3E}">
        <p14:creationId xmlns:p14="http://schemas.microsoft.com/office/powerpoint/2010/main" val="346859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en-US" dirty="0"/>
              <a:t>Data collected from the MTI indicates that most travel managers do exert influence over policy.</a:t>
            </a:r>
          </a:p>
        </p:txBody>
      </p:sp>
      <p:sp>
        <p:nvSpPr>
          <p:cNvPr id="4" name="Slide Number Placeholder 3"/>
          <p:cNvSpPr>
            <a:spLocks noGrp="1"/>
          </p:cNvSpPr>
          <p:nvPr>
            <p:ph type="sldNum" sz="quarter" idx="10"/>
          </p:nvPr>
        </p:nvSpPr>
        <p:spPr/>
        <p:txBody>
          <a:bodyPr/>
          <a:lstStyle/>
          <a:p>
            <a:fld id="{5F43AC18-D19C-43F0-A738-05168BEE3308}" type="slidenum">
              <a:rPr lang="en-US" smtClean="0"/>
              <a:t>21</a:t>
            </a:fld>
            <a:endParaRPr lang="en-US" dirty="0"/>
          </a:p>
        </p:txBody>
      </p:sp>
    </p:spTree>
    <p:extLst>
      <p:ext uri="{BB962C8B-B14F-4D97-AF65-F5344CB8AC3E}">
        <p14:creationId xmlns:p14="http://schemas.microsoft.com/office/powerpoint/2010/main" val="3676177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22</a:t>
            </a:fld>
            <a:endParaRPr lang="en-US" dirty="0"/>
          </a:p>
        </p:txBody>
      </p:sp>
    </p:spTree>
    <p:extLst>
      <p:ext uri="{BB962C8B-B14F-4D97-AF65-F5344CB8AC3E}">
        <p14:creationId xmlns:p14="http://schemas.microsoft.com/office/powerpoint/2010/main" val="118919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en-US" sz="1200" b="0" i="0" kern="1200" dirty="0">
                <a:solidFill>
                  <a:schemeClr val="tx1"/>
                </a:solidFill>
                <a:latin typeface="+mn-lt"/>
                <a:ea typeface="+mn-ea"/>
                <a:cs typeface="+mn-cs"/>
              </a:rPr>
              <a:t>The Managed Travel Index® is a tool designed to help identify areas of strength and opportunity within your travel program. </a:t>
            </a:r>
          </a:p>
          <a:p>
            <a:r>
              <a:rPr lang="en-US" sz="1200" b="0" i="0" kern="1200" dirty="0">
                <a:solidFill>
                  <a:schemeClr val="tx1"/>
                </a:solidFill>
                <a:latin typeface="+mn-lt"/>
                <a:ea typeface="+mn-ea"/>
                <a:cs typeface="+mn-cs"/>
              </a:rPr>
              <a:t>Designed exclusively for non-supplier travel professionals (</a:t>
            </a:r>
            <a:r>
              <a:rPr lang="de-DE" baseline="0" dirty="0"/>
              <a:t>especially newbies in this role/in this industry)</a:t>
            </a:r>
            <a:r>
              <a:rPr lang="en-US" sz="1200" b="0" i="0" kern="1200" dirty="0">
                <a:solidFill>
                  <a:schemeClr val="tx1"/>
                </a:solidFill>
                <a:latin typeface="+mn-lt"/>
                <a:ea typeface="+mn-ea"/>
                <a:cs typeface="+mn-cs"/>
              </a:rPr>
              <a:t>, each section is self-contained and comprised of a battery of questions that will determine the managed or non-managed status of your travel program respectively</a:t>
            </a:r>
            <a:r>
              <a:rPr lang="en-US" sz="1200" b="0" i="0" kern="1200" baseline="0" dirty="0">
                <a:solidFill>
                  <a:schemeClr val="tx1"/>
                </a:solidFill>
                <a:latin typeface="+mn-lt"/>
                <a:ea typeface="+mn-ea"/>
                <a:cs typeface="+mn-cs"/>
              </a:rPr>
              <a:t> the maturity level of your travel program as it relates to sustainability</a:t>
            </a:r>
            <a:r>
              <a:rPr lang="en-US" sz="1200" b="0" i="0" kern="1200" dirty="0">
                <a:solidFill>
                  <a:schemeClr val="tx1"/>
                </a:solidFill>
                <a:latin typeface="+mn-lt"/>
                <a:ea typeface="+mn-ea"/>
                <a:cs typeface="+mn-cs"/>
              </a:rPr>
              <a:t>. Users</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will receive recommendations to help strengthen the overall program. The overall goal is to receive the recommendations, take action, and then come back to the tool with updated answers to test overall progress.</a:t>
            </a:r>
          </a:p>
          <a:p>
            <a:endParaRPr lang="en-US" sz="1200" b="0" i="0" kern="1200" dirty="0">
              <a:solidFill>
                <a:schemeClr val="tx1"/>
              </a:solidFill>
              <a:latin typeface="+mn-lt"/>
              <a:ea typeface="+mn-ea"/>
              <a:cs typeface="+mn-cs"/>
            </a:endParaRPr>
          </a:p>
          <a:p>
            <a:pPr marL="0" marR="0" indent="0" algn="l" defTabSz="1217249"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latin typeface="+mn-lt"/>
                <a:ea typeface="+mn-ea"/>
                <a:cs typeface="+mn-cs"/>
              </a:rPr>
              <a:t>Question for the audience</a:t>
            </a:r>
            <a:r>
              <a:rPr lang="en-US" sz="1200" b="0" i="0" kern="1200" dirty="0">
                <a:solidFill>
                  <a:schemeClr val="tx1"/>
                </a:solidFill>
                <a:latin typeface="+mn-lt"/>
                <a:ea typeface="+mn-ea"/>
                <a:cs typeface="+mn-cs"/>
              </a:rPr>
              <a:t>: </a:t>
            </a:r>
            <a:r>
              <a:rPr lang="de-DE" sz="1200" kern="1200" dirty="0">
                <a:solidFill>
                  <a:schemeClr val="tx1"/>
                </a:solidFill>
                <a:latin typeface="+mn-lt"/>
                <a:ea typeface="+mn-ea"/>
                <a:cs typeface="+mn-cs"/>
              </a:rPr>
              <a:t>Who is new in to the industry or new in the role of a travel manager/sourcing manager?</a:t>
            </a:r>
          </a:p>
        </p:txBody>
      </p:sp>
      <p:sp>
        <p:nvSpPr>
          <p:cNvPr id="4" name="Slide Number Placeholder 3"/>
          <p:cNvSpPr>
            <a:spLocks noGrp="1"/>
          </p:cNvSpPr>
          <p:nvPr>
            <p:ph type="sldNum" sz="quarter" idx="5"/>
          </p:nvPr>
        </p:nvSpPr>
        <p:spPr/>
        <p:txBody>
          <a:bodyPr/>
          <a:lstStyle/>
          <a:p>
            <a:fld id="{5F43AC18-D19C-43F0-A738-05168BEE3308}" type="slidenum">
              <a:rPr lang="en-US" smtClean="0"/>
              <a:t>3</a:t>
            </a:fld>
            <a:endParaRPr lang="en-US" dirty="0"/>
          </a:p>
        </p:txBody>
      </p:sp>
    </p:spTree>
    <p:extLst>
      <p:ext uri="{BB962C8B-B14F-4D97-AF65-F5344CB8AC3E}">
        <p14:creationId xmlns:p14="http://schemas.microsoft.com/office/powerpoint/2010/main" val="1359901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en-US" dirty="0"/>
              <a:t>Companies applying general guidelines outnumber those mandating travel policies.</a:t>
            </a:r>
          </a:p>
          <a:p>
            <a:endParaRPr lang="en-US" dirty="0"/>
          </a:p>
        </p:txBody>
      </p:sp>
      <p:sp>
        <p:nvSpPr>
          <p:cNvPr id="4" name="Slide Number Placeholder 3"/>
          <p:cNvSpPr>
            <a:spLocks noGrp="1"/>
          </p:cNvSpPr>
          <p:nvPr>
            <p:ph type="sldNum" sz="quarter" idx="10"/>
          </p:nvPr>
        </p:nvSpPr>
        <p:spPr/>
        <p:txBody>
          <a:bodyPr/>
          <a:lstStyle/>
          <a:p>
            <a:fld id="{5F43AC18-D19C-43F0-A738-05168BEE3308}" type="slidenum">
              <a:rPr lang="en-US" smtClean="0"/>
              <a:t>23</a:t>
            </a:fld>
            <a:endParaRPr lang="en-US" dirty="0"/>
          </a:p>
        </p:txBody>
      </p:sp>
    </p:spTree>
    <p:extLst>
      <p:ext uri="{BB962C8B-B14F-4D97-AF65-F5344CB8AC3E}">
        <p14:creationId xmlns:p14="http://schemas.microsoft.com/office/powerpoint/2010/main" val="328823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5B07AC1-1471-48FE-B6E5-74C8B2E52B07}"/>
              </a:ext>
            </a:extLst>
          </p:cNvPr>
          <p:cNvSpPr>
            <a:spLocks noGrp="1"/>
          </p:cNvSpPr>
          <p:nvPr>
            <p:ph type="body" idx="1"/>
          </p:nvPr>
        </p:nvSpPr>
        <p:spPr/>
        <p:txBody>
          <a:bodyPr/>
          <a:lstStyle/>
          <a:p>
            <a:r>
              <a:rPr lang="en-US" dirty="0"/>
              <a:t>Travel </a:t>
            </a:r>
            <a:r>
              <a:rPr lang="en-US" dirty="0" err="1"/>
              <a:t>programmes</a:t>
            </a:r>
            <a:r>
              <a:rPr lang="en-US" dirty="0"/>
              <a:t> are becoming more data-driven. Part of the reason is that they have better tools that they can use to analyze their data. You hear a lot about benchmarking, for instance. </a:t>
            </a:r>
          </a:p>
          <a:p>
            <a:endParaRPr lang="en-US" dirty="0"/>
          </a:p>
          <a:p>
            <a:r>
              <a:rPr lang="en-US" dirty="0"/>
              <a:t>AI and machine learning will make data even more important. To take full advantage, it’s important to consolidate data from multiple sources. When you look back even a few years, I think companies are doing a much better job consolidating data today. However, some still have work to do. One-fifth of our respondents don’t consolidate data centrally. Even when they do consolidate data, 28% don’t include expense data, 40% don’t include supplier data, and 42% don’t include payments/card data.</a:t>
            </a:r>
          </a:p>
        </p:txBody>
      </p:sp>
    </p:spTree>
    <p:extLst>
      <p:ext uri="{BB962C8B-B14F-4D97-AF65-F5344CB8AC3E}">
        <p14:creationId xmlns:p14="http://schemas.microsoft.com/office/powerpoint/2010/main" val="3668714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5B07AC1-1471-48FE-B6E5-74C8B2E52B07}"/>
              </a:ext>
            </a:extLst>
          </p:cNvPr>
          <p:cNvSpPr>
            <a:spLocks noGrp="1"/>
          </p:cNvSpPr>
          <p:nvPr>
            <p:ph type="body" idx="1"/>
          </p:nvPr>
        </p:nvSpPr>
        <p:spPr/>
        <p:txBody>
          <a:bodyPr/>
          <a:lstStyle/>
          <a:p>
            <a:r>
              <a:rPr lang="en-US" dirty="0"/>
              <a:t>Harmony – How do you use your TMC reports? </a:t>
            </a:r>
          </a:p>
        </p:txBody>
      </p:sp>
    </p:spTree>
    <p:extLst>
      <p:ext uri="{BB962C8B-B14F-4D97-AF65-F5344CB8AC3E}">
        <p14:creationId xmlns:p14="http://schemas.microsoft.com/office/powerpoint/2010/main" val="303481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F688FDE-9620-45AE-9128-3949241D94E8}"/>
              </a:ext>
            </a:extLst>
          </p:cNvPr>
          <p:cNvSpPr>
            <a:spLocks noGrp="1"/>
          </p:cNvSpPr>
          <p:nvPr>
            <p:ph type="body" idx="1"/>
          </p:nvPr>
        </p:nvSpPr>
        <p:spPr/>
        <p:txBody>
          <a:bodyPr/>
          <a:lstStyle/>
          <a:p>
            <a:r>
              <a:rPr lang="en-US" dirty="0"/>
              <a:t>Harmony – how closely do you work with your expense/finance team? How much influence do you have over things like your payment products/expense management tool?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en-US" dirty="0"/>
              <a:t>I’m admittedly not the leading authority on the Managed Travel Index, but if I’m unable to answer your question today, I can follow up with you later. And I’m happy to discuss parts of your travel program that you may be facing challenges with.</a:t>
            </a:r>
          </a:p>
        </p:txBody>
      </p:sp>
      <p:sp>
        <p:nvSpPr>
          <p:cNvPr id="4" name="Slide Number Placeholder 3"/>
          <p:cNvSpPr>
            <a:spLocks noGrp="1"/>
          </p:cNvSpPr>
          <p:nvPr>
            <p:ph type="sldNum" sz="quarter" idx="5"/>
          </p:nvPr>
        </p:nvSpPr>
        <p:spPr/>
        <p:txBody>
          <a:bodyPr/>
          <a:lstStyle/>
          <a:p>
            <a:fld id="{5F43AC18-D19C-43F0-A738-05168BEE3308}" type="slidenum">
              <a:rPr lang="en-US" smtClean="0"/>
              <a:t>27</a:t>
            </a:fld>
            <a:endParaRPr lang="en-US"/>
          </a:p>
        </p:txBody>
      </p:sp>
    </p:spTree>
    <p:extLst>
      <p:ext uri="{BB962C8B-B14F-4D97-AF65-F5344CB8AC3E}">
        <p14:creationId xmlns:p14="http://schemas.microsoft.com/office/powerpoint/2010/main" val="370662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en-US" dirty="0"/>
              <a:t>Navigate to the Benchmarking Tool section of the website</a:t>
            </a:r>
            <a:endParaRPr lang="de-DE" dirty="0"/>
          </a:p>
          <a:p>
            <a:r>
              <a:rPr lang="de-DE" dirty="0"/>
              <a:t>GBTA.org -&gt;</a:t>
            </a:r>
            <a:r>
              <a:rPr lang="de-DE" baseline="0" dirty="0"/>
              <a:t> Research &amp; Tools -&gt; Travel Benchmarking Tools -&gt; Managed travel Index</a:t>
            </a:r>
          </a:p>
          <a:p>
            <a:r>
              <a:rPr lang="de-DE" baseline="0" dirty="0"/>
              <a:t>User friendly</a:t>
            </a:r>
          </a:p>
          <a:p>
            <a:r>
              <a:rPr lang="de-DE" baseline="0" dirty="0"/>
              <a:t>Self-explanatory</a:t>
            </a:r>
          </a:p>
          <a:p>
            <a:r>
              <a:rPr lang="de-DE" baseline="0" dirty="0"/>
              <a:t>Easy-to-use</a:t>
            </a:r>
          </a:p>
        </p:txBody>
      </p:sp>
      <p:sp>
        <p:nvSpPr>
          <p:cNvPr id="4" name="Slide Number Placeholder 3"/>
          <p:cNvSpPr>
            <a:spLocks noGrp="1"/>
          </p:cNvSpPr>
          <p:nvPr>
            <p:ph type="sldNum" sz="quarter" idx="10"/>
          </p:nvPr>
        </p:nvSpPr>
        <p:spPr/>
        <p:txBody>
          <a:bodyPr/>
          <a:lstStyle/>
          <a:p>
            <a:fld id="{5F43AC18-D19C-43F0-A738-05168BEE3308}" type="slidenum">
              <a:rPr lang="en-US" smtClean="0"/>
              <a:t>4</a:t>
            </a:fld>
            <a:endParaRPr lang="en-US"/>
          </a:p>
        </p:txBody>
      </p:sp>
    </p:spTree>
    <p:extLst>
      <p:ext uri="{BB962C8B-B14F-4D97-AF65-F5344CB8AC3E}">
        <p14:creationId xmlns:p14="http://schemas.microsoft.com/office/powerpoint/2010/main" val="361809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de-DE" baseline="0" dirty="0"/>
              <a:t>It prompts you to log in (so it‘s for GBTA members only) </a:t>
            </a:r>
          </a:p>
          <a:p>
            <a:endParaRPr lang="de-DE" baseline="0" dirty="0"/>
          </a:p>
          <a:p>
            <a:r>
              <a:rPr lang="de-DE" i="1" baseline="0" dirty="0"/>
              <a:t>If there are people who do not remember their password they can reach out to GBTA (Paul Yachnes – pyachnes@gbtafoundation.org)</a:t>
            </a:r>
            <a:endParaRPr lang="de-DE" i="1" dirty="0"/>
          </a:p>
        </p:txBody>
      </p:sp>
      <p:sp>
        <p:nvSpPr>
          <p:cNvPr id="4" name="Slide Number Placeholder 3"/>
          <p:cNvSpPr>
            <a:spLocks noGrp="1"/>
          </p:cNvSpPr>
          <p:nvPr>
            <p:ph type="sldNum" sz="quarter" idx="5"/>
          </p:nvPr>
        </p:nvSpPr>
        <p:spPr/>
        <p:txBody>
          <a:bodyPr/>
          <a:lstStyle/>
          <a:p>
            <a:fld id="{5F43AC18-D19C-43F0-A738-05168BEE3308}" type="slidenum">
              <a:rPr lang="en-US" smtClean="0"/>
              <a:t>5</a:t>
            </a:fld>
            <a:endParaRPr lang="en-US"/>
          </a:p>
        </p:txBody>
      </p:sp>
    </p:spTree>
    <p:extLst>
      <p:ext uri="{BB962C8B-B14F-4D97-AF65-F5344CB8AC3E}">
        <p14:creationId xmlns:p14="http://schemas.microsoft.com/office/powerpoint/2010/main" val="2498623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de-DE" dirty="0"/>
              <a:t>After the</a:t>
            </a:r>
            <a:r>
              <a:rPr lang="de-DE" baseline="0" dirty="0"/>
              <a:t> log-in, s</a:t>
            </a:r>
            <a:r>
              <a:rPr lang="de-DE" dirty="0"/>
              <a:t>elect your language. </a:t>
            </a:r>
          </a:p>
          <a:p>
            <a:r>
              <a:rPr lang="de-DE" baseline="0" dirty="0"/>
              <a:t>You can switch back and forth at any time. Example: Start with Spanish because you are fluent. Then you need a phrase translated, switch to English no problem – your language settings can be changed.</a:t>
            </a:r>
          </a:p>
          <a:p>
            <a:r>
              <a:rPr lang="de-DE" baseline="0" dirty="0"/>
              <a:t>Click on “Start MTI®“</a:t>
            </a:r>
            <a:endParaRPr lang="de-DE" dirty="0"/>
          </a:p>
        </p:txBody>
      </p:sp>
      <p:sp>
        <p:nvSpPr>
          <p:cNvPr id="4" name="Slide Number Placeholder 3"/>
          <p:cNvSpPr>
            <a:spLocks noGrp="1"/>
          </p:cNvSpPr>
          <p:nvPr>
            <p:ph type="sldNum" sz="quarter" idx="5"/>
          </p:nvPr>
        </p:nvSpPr>
        <p:spPr/>
        <p:txBody>
          <a:bodyPr/>
          <a:lstStyle/>
          <a:p>
            <a:fld id="{5F43AC18-D19C-43F0-A738-05168BEE3308}" type="slidenum">
              <a:rPr lang="en-US" smtClean="0"/>
              <a:t>6</a:t>
            </a:fld>
            <a:endParaRPr lang="en-US"/>
          </a:p>
        </p:txBody>
      </p:sp>
    </p:spTree>
    <p:extLst>
      <p:ext uri="{BB962C8B-B14F-4D97-AF65-F5344CB8AC3E}">
        <p14:creationId xmlns:p14="http://schemas.microsoft.com/office/powerpoint/2010/main" val="3964331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de-DE" dirty="0"/>
              <a:t>First section to</a:t>
            </a:r>
            <a:r>
              <a:rPr lang="de-DE" baseline="0" dirty="0"/>
              <a:t> complete: “company profile“</a:t>
            </a:r>
          </a:p>
          <a:p>
            <a:r>
              <a:rPr lang="de-DE" baseline="0" dirty="0"/>
              <a:t>Necessary because the entered data feed into other questions and will also feed into the benchmarking piece that is still locked at the moment. </a:t>
            </a:r>
          </a:p>
        </p:txBody>
      </p:sp>
      <p:sp>
        <p:nvSpPr>
          <p:cNvPr id="4" name="Slide Number Placeholder 3"/>
          <p:cNvSpPr>
            <a:spLocks noGrp="1"/>
          </p:cNvSpPr>
          <p:nvPr>
            <p:ph type="sldNum" sz="quarter" idx="5"/>
          </p:nvPr>
        </p:nvSpPr>
        <p:spPr/>
        <p:txBody>
          <a:bodyPr/>
          <a:lstStyle/>
          <a:p>
            <a:fld id="{5F43AC18-D19C-43F0-A738-05168BEE3308}" type="slidenum">
              <a:rPr lang="en-US" smtClean="0"/>
              <a:t>7</a:t>
            </a:fld>
            <a:endParaRPr lang="en-US"/>
          </a:p>
        </p:txBody>
      </p:sp>
    </p:spTree>
    <p:extLst>
      <p:ext uri="{BB962C8B-B14F-4D97-AF65-F5344CB8AC3E}">
        <p14:creationId xmlns:p14="http://schemas.microsoft.com/office/powerpoint/2010/main" val="170709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en-US" dirty="0"/>
              <a:t>Areas</a:t>
            </a:r>
            <a:r>
              <a:rPr lang="en-US" baseline="0" dirty="0"/>
              <a:t> assessed by the MTI. </a:t>
            </a:r>
          </a:p>
          <a:p>
            <a:r>
              <a:rPr lang="en-US" baseline="0" dirty="0"/>
              <a:t>Focus on key functions of a travel program</a:t>
            </a:r>
            <a:endParaRPr lang="en-US" dirty="0"/>
          </a:p>
        </p:txBody>
      </p:sp>
      <p:sp>
        <p:nvSpPr>
          <p:cNvPr id="4" name="Slide Number Placeholder 3"/>
          <p:cNvSpPr>
            <a:spLocks noGrp="1"/>
          </p:cNvSpPr>
          <p:nvPr>
            <p:ph type="sldNum" sz="quarter" idx="5"/>
          </p:nvPr>
        </p:nvSpPr>
        <p:spPr/>
        <p:txBody>
          <a:bodyPr/>
          <a:lstStyle/>
          <a:p>
            <a:fld id="{5F43AC18-D19C-43F0-A738-05168BEE3308}" type="slidenum">
              <a:rPr lang="en-US" smtClean="0"/>
              <a:t>8</a:t>
            </a:fld>
            <a:endParaRPr lang="en-US"/>
          </a:p>
        </p:txBody>
      </p:sp>
    </p:spTree>
    <p:extLst>
      <p:ext uri="{BB962C8B-B14F-4D97-AF65-F5344CB8AC3E}">
        <p14:creationId xmlns:p14="http://schemas.microsoft.com/office/powerpoint/2010/main" val="2776418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pPr marL="0" marR="0" indent="0" algn="l" defTabSz="1217249" rtl="0" eaLnBrk="1" fontAlgn="auto" latinLnBrk="0" hangingPunct="1">
              <a:lnSpc>
                <a:spcPct val="100000"/>
              </a:lnSpc>
              <a:spcBef>
                <a:spcPts val="0"/>
              </a:spcBef>
              <a:spcAft>
                <a:spcPts val="0"/>
              </a:spcAft>
              <a:buClrTx/>
              <a:buSzTx/>
              <a:buFontTx/>
              <a:buNone/>
              <a:tabLst/>
              <a:defRPr/>
            </a:pPr>
            <a:r>
              <a:rPr lang="de-DE" baseline="0" dirty="0"/>
              <a:t>Once you completed the company profile, start with any other section. No need to do all to recieve your recommendations. If you just want to do one piece (e.g. technology piece) then just complete that section and you‘ll get your information once your done with that section. </a:t>
            </a:r>
          </a:p>
          <a:p>
            <a:pPr marL="0" marR="0" indent="0" algn="l" defTabSz="1217249"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1217249" rtl="0" eaLnBrk="1" fontAlgn="auto" latinLnBrk="0" hangingPunct="1">
              <a:lnSpc>
                <a:spcPct val="100000"/>
              </a:lnSpc>
              <a:spcBef>
                <a:spcPts val="0"/>
              </a:spcBef>
              <a:spcAft>
                <a:spcPts val="0"/>
              </a:spcAft>
              <a:buClrTx/>
              <a:buSzTx/>
              <a:buFontTx/>
              <a:buNone/>
              <a:tabLst/>
              <a:defRPr/>
            </a:pPr>
            <a:r>
              <a:rPr lang="de-DE" baseline="0" dirty="0"/>
              <a:t>You can also stop at any point in a section, save it and come back at any time. </a:t>
            </a:r>
          </a:p>
        </p:txBody>
      </p:sp>
      <p:sp>
        <p:nvSpPr>
          <p:cNvPr id="4" name="Slide Number Placeholder 3"/>
          <p:cNvSpPr>
            <a:spLocks noGrp="1"/>
          </p:cNvSpPr>
          <p:nvPr>
            <p:ph type="sldNum" sz="quarter" idx="5"/>
          </p:nvPr>
        </p:nvSpPr>
        <p:spPr/>
        <p:txBody>
          <a:bodyPr/>
          <a:lstStyle/>
          <a:p>
            <a:fld id="{5F43AC18-D19C-43F0-A738-05168BEE3308}" type="slidenum">
              <a:rPr lang="en-US" smtClean="0"/>
              <a:t>9</a:t>
            </a:fld>
            <a:endParaRPr lang="en-US"/>
          </a:p>
        </p:txBody>
      </p:sp>
    </p:spTree>
    <p:extLst>
      <p:ext uri="{BB962C8B-B14F-4D97-AF65-F5344CB8AC3E}">
        <p14:creationId xmlns:p14="http://schemas.microsoft.com/office/powerpoint/2010/main" val="135898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685800"/>
            <a:ext cx="4194175" cy="2360613"/>
          </a:xfrm>
        </p:spPr>
      </p:sp>
      <p:sp>
        <p:nvSpPr>
          <p:cNvPr id="3" name="Notes Placeholder 2"/>
          <p:cNvSpPr>
            <a:spLocks noGrp="1"/>
          </p:cNvSpPr>
          <p:nvPr>
            <p:ph type="body" idx="1"/>
          </p:nvPr>
        </p:nvSpPr>
        <p:spPr/>
        <p:txBody>
          <a:bodyPr/>
          <a:lstStyle/>
          <a:p>
            <a:r>
              <a:rPr lang="de-DE" dirty="0"/>
              <a:t>Access recommendations:</a:t>
            </a:r>
            <a:r>
              <a:rPr lang="de-DE" baseline="0" dirty="0"/>
              <a:t> left hand side</a:t>
            </a:r>
          </a:p>
          <a:p>
            <a:r>
              <a:rPr lang="de-DE" baseline="0" dirty="0"/>
              <a:t>It always starts with the company profile – that‘s pre-set</a:t>
            </a:r>
          </a:p>
        </p:txBody>
      </p:sp>
      <p:sp>
        <p:nvSpPr>
          <p:cNvPr id="4" name="Slide Number Placeholder 3"/>
          <p:cNvSpPr>
            <a:spLocks noGrp="1"/>
          </p:cNvSpPr>
          <p:nvPr>
            <p:ph type="sldNum" sz="quarter" idx="5"/>
          </p:nvPr>
        </p:nvSpPr>
        <p:spPr/>
        <p:txBody>
          <a:bodyPr/>
          <a:lstStyle/>
          <a:p>
            <a:fld id="{5F43AC18-D19C-43F0-A738-05168BEE3308}" type="slidenum">
              <a:rPr lang="en-US" smtClean="0"/>
              <a:t>10</a:t>
            </a:fld>
            <a:endParaRPr lang="en-US"/>
          </a:p>
        </p:txBody>
      </p:sp>
    </p:spTree>
    <p:extLst>
      <p:ext uri="{BB962C8B-B14F-4D97-AF65-F5344CB8AC3E}">
        <p14:creationId xmlns:p14="http://schemas.microsoft.com/office/powerpoint/2010/main" val="3775616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3FB7786-4194-4A53-A84A-802A1DA8E101}"/>
              </a:ext>
            </a:extLst>
          </p:cNvPr>
          <p:cNvSpPr/>
          <p:nvPr userDrawn="1"/>
        </p:nvSpPr>
        <p:spPr>
          <a:xfrm>
            <a:off x="9372620" y="6220398"/>
            <a:ext cx="2688884" cy="58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
            <a:extLst>
              <a:ext uri="{FF2B5EF4-FFF2-40B4-BE49-F238E27FC236}">
                <a16:creationId xmlns:a16="http://schemas.microsoft.com/office/drawing/2014/main" id="{0F10D396-CE53-4B2E-8769-31D706C288A1}"/>
              </a:ext>
            </a:extLst>
          </p:cNvPr>
          <p:cNvSpPr>
            <a:spLocks noGrp="1"/>
          </p:cNvSpPr>
          <p:nvPr>
            <p:ph type="pic" sz="quarter" idx="10"/>
          </p:nvPr>
        </p:nvSpPr>
        <p:spPr>
          <a:xfrm>
            <a:off x="-1" y="0"/>
            <a:ext cx="9311833" cy="6859202"/>
          </a:xfrm>
          <a:custGeom>
            <a:avLst/>
            <a:gdLst>
              <a:gd name="connsiteX0" fmla="*/ 0 w 9311833"/>
              <a:gd name="connsiteY0" fmla="*/ 0 h 6859202"/>
              <a:gd name="connsiteX1" fmla="*/ 7268902 w 9311833"/>
              <a:gd name="connsiteY1" fmla="*/ 0 h 6859202"/>
              <a:gd name="connsiteX2" fmla="*/ 3842796 w 9311833"/>
              <a:gd name="connsiteY2" fmla="*/ 6858000 h 6859202"/>
              <a:gd name="connsiteX3" fmla="*/ 8202166 w 9311833"/>
              <a:gd name="connsiteY3" fmla="*/ 1745 h 6859202"/>
              <a:gd name="connsiteX4" fmla="*/ 7268902 w 9311833"/>
              <a:gd name="connsiteY4" fmla="*/ 0 h 6859202"/>
              <a:gd name="connsiteX5" fmla="*/ 9311833 w 9311833"/>
              <a:gd name="connsiteY5" fmla="*/ 0 h 6859202"/>
              <a:gd name="connsiteX6" fmla="*/ 5888990 w 9311833"/>
              <a:gd name="connsiteY6" fmla="*/ 3267718 h 6859202"/>
              <a:gd name="connsiteX7" fmla="*/ 3887281 w 9311833"/>
              <a:gd name="connsiteY7" fmla="*/ 6859202 h 6859202"/>
              <a:gd name="connsiteX8" fmla="*/ 0 w 9311833"/>
              <a:gd name="connsiteY8" fmla="*/ 6858000 h 685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1833" h="6859202">
                <a:moveTo>
                  <a:pt x="0" y="0"/>
                </a:moveTo>
                <a:lnTo>
                  <a:pt x="7268902" y="0"/>
                </a:lnTo>
                <a:cubicBezTo>
                  <a:pt x="6641940" y="995423"/>
                  <a:pt x="4874872" y="3431894"/>
                  <a:pt x="3842796" y="6858000"/>
                </a:cubicBezTo>
                <a:cubicBezTo>
                  <a:pt x="5077430" y="3211975"/>
                  <a:pt x="6822850" y="1442793"/>
                  <a:pt x="8202166" y="1745"/>
                </a:cubicBezTo>
                <a:lnTo>
                  <a:pt x="7268902" y="0"/>
                </a:lnTo>
                <a:lnTo>
                  <a:pt x="9311833" y="0"/>
                </a:lnTo>
                <a:cubicBezTo>
                  <a:pt x="8656849" y="487102"/>
                  <a:pt x="6793082" y="2124518"/>
                  <a:pt x="5888990" y="3267718"/>
                </a:cubicBezTo>
                <a:cubicBezTo>
                  <a:pt x="4984899" y="4410918"/>
                  <a:pt x="4163065" y="5954448"/>
                  <a:pt x="3887281" y="6859202"/>
                </a:cubicBezTo>
                <a:lnTo>
                  <a:pt x="0" y="6858000"/>
                </a:lnTo>
                <a:close/>
              </a:path>
            </a:pathLst>
          </a:custGeom>
          <a:effectLst>
            <a:innerShdw blurRad="127000" dist="50800">
              <a:prstClr val="black">
                <a:alpha val="30000"/>
              </a:prstClr>
            </a:innerShdw>
          </a:effectLst>
        </p:spPr>
        <p:txBody>
          <a:bodyPr wrap="square">
            <a:noAutofit/>
          </a:bodyPr>
          <a:lstStyle/>
          <a:p>
            <a:r>
              <a:rPr lang="en-US"/>
              <a:t>Click icon to add picture</a:t>
            </a:r>
          </a:p>
        </p:txBody>
      </p:sp>
      <p:sp>
        <p:nvSpPr>
          <p:cNvPr id="25" name="Title 1">
            <a:extLst>
              <a:ext uri="{FF2B5EF4-FFF2-40B4-BE49-F238E27FC236}">
                <a16:creationId xmlns:a16="http://schemas.microsoft.com/office/drawing/2014/main" id="{7F0549D0-247B-4209-B9C9-DE56D3A86662}"/>
              </a:ext>
            </a:extLst>
          </p:cNvPr>
          <p:cNvSpPr>
            <a:spLocks noGrp="1"/>
          </p:cNvSpPr>
          <p:nvPr>
            <p:ph type="ctrTitle"/>
          </p:nvPr>
        </p:nvSpPr>
        <p:spPr>
          <a:xfrm>
            <a:off x="7407254" y="1382541"/>
            <a:ext cx="4431033" cy="1566455"/>
          </a:xfrm>
          <a:prstGeom prst="rect">
            <a:avLst/>
          </a:prstGeom>
        </p:spPr>
        <p:txBody>
          <a:bodyPr anchor="b">
            <a:noAutofit/>
          </a:bodyPr>
          <a:lstStyle>
            <a:lvl1pPr algn="r">
              <a:lnSpc>
                <a:spcPct val="85000"/>
              </a:lnSpc>
              <a:spcBef>
                <a:spcPts val="0"/>
              </a:spcBef>
              <a:spcAft>
                <a:spcPts val="0"/>
              </a:spcAft>
              <a:defRPr sz="4400" b="0">
                <a:solidFill>
                  <a:schemeClr val="accent1"/>
                </a:solidFill>
                <a:effectLst/>
                <a:latin typeface="+mn-lt"/>
              </a:defRPr>
            </a:lvl1pPr>
          </a:lstStyle>
          <a:p>
            <a:r>
              <a:rPr lang="en-US"/>
              <a:t>Click to edit Master title style</a:t>
            </a:r>
            <a:endParaRPr lang="en-US" dirty="0"/>
          </a:p>
        </p:txBody>
      </p:sp>
      <p:sp>
        <p:nvSpPr>
          <p:cNvPr id="26" name="Subtitle 2">
            <a:extLst>
              <a:ext uri="{FF2B5EF4-FFF2-40B4-BE49-F238E27FC236}">
                <a16:creationId xmlns:a16="http://schemas.microsoft.com/office/drawing/2014/main" id="{E74A46CC-84C8-4F8A-ACE2-C142D7CBF875}"/>
              </a:ext>
            </a:extLst>
          </p:cNvPr>
          <p:cNvSpPr>
            <a:spLocks noGrp="1"/>
          </p:cNvSpPr>
          <p:nvPr>
            <p:ph type="subTitle" idx="1"/>
          </p:nvPr>
        </p:nvSpPr>
        <p:spPr>
          <a:xfrm>
            <a:off x="7407254" y="2961300"/>
            <a:ext cx="4431034" cy="1081313"/>
          </a:xfrm>
          <a:prstGeom prst="rect">
            <a:avLst/>
          </a:prstGeom>
        </p:spPr>
        <p:txBody>
          <a:bodyPr>
            <a:noAutofit/>
          </a:bodyPr>
          <a:lstStyle>
            <a:lvl1pPr marL="0" indent="0" algn="r">
              <a:lnSpc>
                <a:spcPct val="85000"/>
              </a:lnSpc>
              <a:spcBef>
                <a:spcPts val="0"/>
              </a:spcBef>
              <a:spcAft>
                <a:spcPts val="0"/>
              </a:spcAft>
              <a:buNone/>
              <a:defRPr sz="2400" b="0">
                <a:solidFill>
                  <a:schemeClr val="tx1">
                    <a:lumMod val="75000"/>
                    <a:lumOff val="25000"/>
                  </a:schemeClr>
                </a:solidFill>
                <a:effectLst/>
                <a:latin typeface="+mj-lt"/>
              </a:defRPr>
            </a:lvl1pPr>
            <a:lvl2pPr marL="0" indent="0" algn="l">
              <a:buNone/>
              <a:defRPr sz="2399" b="1">
                <a:solidFill>
                  <a:schemeClr val="bg1"/>
                </a:solidFill>
              </a:defRPr>
            </a:lvl2pPr>
            <a:lvl3pPr marL="0" indent="0" algn="l">
              <a:spcBef>
                <a:spcPts val="0"/>
              </a:spcBef>
              <a:buNone/>
              <a:defRPr sz="1999" i="1">
                <a:solidFill>
                  <a:schemeClr val="bg1"/>
                </a:solidFill>
              </a:defRPr>
            </a:lvl3pPr>
            <a:lvl4pPr marL="0" indent="0" algn="l">
              <a:spcBef>
                <a:spcPts val="800"/>
              </a:spcBef>
              <a:buNone/>
              <a:defRPr sz="1866">
                <a:solidFill>
                  <a:schemeClr val="bg2"/>
                </a:solidFill>
              </a:defRPr>
            </a:lvl4pPr>
            <a:lvl5pPr marL="2437655" indent="0" algn="ctr">
              <a:buNone/>
              <a:defRPr>
                <a:solidFill>
                  <a:schemeClr val="tx1">
                    <a:tint val="75000"/>
                  </a:schemeClr>
                </a:solidFill>
              </a:defRPr>
            </a:lvl5pPr>
            <a:lvl6pPr marL="3047069" indent="0" algn="ctr">
              <a:buNone/>
              <a:defRPr>
                <a:solidFill>
                  <a:schemeClr val="tx1">
                    <a:tint val="75000"/>
                  </a:schemeClr>
                </a:solidFill>
              </a:defRPr>
            </a:lvl6pPr>
            <a:lvl7pPr marL="3656483" indent="0" algn="ctr">
              <a:buNone/>
              <a:defRPr>
                <a:solidFill>
                  <a:schemeClr val="tx1">
                    <a:tint val="75000"/>
                  </a:schemeClr>
                </a:solidFill>
              </a:defRPr>
            </a:lvl7pPr>
            <a:lvl8pPr marL="4265896" indent="0" algn="ctr">
              <a:buNone/>
              <a:defRPr>
                <a:solidFill>
                  <a:schemeClr val="tx1">
                    <a:tint val="75000"/>
                  </a:schemeClr>
                </a:solidFill>
              </a:defRPr>
            </a:lvl8pPr>
            <a:lvl9pPr marL="4875310" indent="0" algn="ctr">
              <a:buNone/>
              <a:defRPr>
                <a:solidFill>
                  <a:schemeClr val="tx1">
                    <a:tint val="75000"/>
                  </a:schemeClr>
                </a:solidFill>
              </a:defRPr>
            </a:lvl9pPr>
          </a:lstStyle>
          <a:p>
            <a:r>
              <a:rPr lang="en-US"/>
              <a:t>Click to edit Master subtitle style</a:t>
            </a:r>
            <a:endParaRPr lang="en-US" dirty="0"/>
          </a:p>
        </p:txBody>
      </p:sp>
      <p:pic>
        <p:nvPicPr>
          <p:cNvPr id="9" name="Graphic 8">
            <a:extLst>
              <a:ext uri="{FF2B5EF4-FFF2-40B4-BE49-F238E27FC236}">
                <a16:creationId xmlns:a16="http://schemas.microsoft.com/office/drawing/2014/main" id="{66879DB7-2564-43CE-A042-56F0E89B6C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2087" y="5842010"/>
            <a:ext cx="2351369" cy="731537"/>
          </a:xfrm>
          <a:prstGeom prst="rect">
            <a:avLst/>
          </a:prstGeom>
        </p:spPr>
      </p:pic>
      <p:sp>
        <p:nvSpPr>
          <p:cNvPr id="6" name="Text Box 2">
            <a:extLst>
              <a:ext uri="{FF2B5EF4-FFF2-40B4-BE49-F238E27FC236}">
                <a16:creationId xmlns:a16="http://schemas.microsoft.com/office/drawing/2014/main" id="{00237F26-22B3-4CCE-90EC-A15FF69C3B4F}"/>
              </a:ext>
            </a:extLst>
          </p:cNvPr>
          <p:cNvSpPr txBox="1">
            <a:spLocks noChangeArrowheads="1"/>
          </p:cNvSpPr>
          <p:nvPr userDrawn="1"/>
        </p:nvSpPr>
        <p:spPr bwMode="auto">
          <a:xfrm>
            <a:off x="4469040" y="6531323"/>
            <a:ext cx="3250745" cy="272828"/>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marL="0" marR="0" lvl="0" indent="0" algn="ctr" defTabSz="1218987" rtl="0" eaLnBrk="1" fontAlgn="base" latinLnBrk="0" hangingPunct="1">
              <a:lnSpc>
                <a:spcPct val="100000"/>
              </a:lnSpc>
              <a:spcBef>
                <a:spcPct val="0"/>
              </a:spcBef>
              <a:spcAft>
                <a:spcPts val="1333"/>
              </a:spcAft>
              <a:buClrTx/>
              <a:buSzTx/>
              <a:buFontTx/>
              <a:buNone/>
              <a:tabLst/>
            </a:pPr>
            <a:r>
              <a:rPr kumimoji="0" lang="en-US" sz="900" b="0" i="1" u="none" strike="noStrike" cap="none" normalizeH="0" baseline="0" dirty="0">
                <a:ln>
                  <a:noFill/>
                </a:ln>
                <a:solidFill>
                  <a:schemeClr val="tx1">
                    <a:lumMod val="75000"/>
                    <a:lumOff val="25000"/>
                  </a:schemeClr>
                </a:solidFill>
                <a:effectLst/>
                <a:latin typeface="Calibri" pitchFamily="34" charset="0"/>
                <a:cs typeface="Arial" pitchFamily="34" charset="0"/>
              </a:rPr>
              <a:t>Copyright © 2019 BCD Travel N.V. All rights reserved.</a:t>
            </a:r>
            <a:endParaRPr kumimoji="0" lang="en-US" sz="24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Tree>
    <p:extLst>
      <p:ext uri="{BB962C8B-B14F-4D97-AF65-F5344CB8AC3E}">
        <p14:creationId xmlns:p14="http://schemas.microsoft.com/office/powerpoint/2010/main" val="372324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ransition Slide_5">
    <p:spTree>
      <p:nvGrpSpPr>
        <p:cNvPr id="1" name=""/>
        <p:cNvGrpSpPr/>
        <p:nvPr/>
      </p:nvGrpSpPr>
      <p:grpSpPr>
        <a:xfrm>
          <a:off x="0" y="0"/>
          <a:ext cx="0" cy="0"/>
          <a:chOff x="0" y="0"/>
          <a:chExt cx="0" cy="0"/>
        </a:xfrm>
      </p:grpSpPr>
      <p:pic>
        <p:nvPicPr>
          <p:cNvPr id="6" name="Picture 5" descr="A picture containing object, ceiling&#10;&#10;Description automatically generated">
            <a:extLst>
              <a:ext uri="{FF2B5EF4-FFF2-40B4-BE49-F238E27FC236}">
                <a16:creationId xmlns:a16="http://schemas.microsoft.com/office/drawing/2014/main" id="{C290A612-3763-4FAB-A78E-AE34BE8E12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443"/>
          <a:stretch/>
        </p:blipFill>
        <p:spPr>
          <a:xfrm>
            <a:off x="0" y="1"/>
            <a:ext cx="12188952" cy="6858000"/>
          </a:xfrm>
          <a:prstGeom prst="rect">
            <a:avLst/>
          </a:prstGeom>
        </p:spPr>
      </p:pic>
      <p:sp>
        <p:nvSpPr>
          <p:cNvPr id="7" name="Rectangle 6">
            <a:extLst>
              <a:ext uri="{FF2B5EF4-FFF2-40B4-BE49-F238E27FC236}">
                <a16:creationId xmlns:a16="http://schemas.microsoft.com/office/drawing/2014/main" id="{878C725F-855D-44D0-9694-AC48CEF44A16}"/>
              </a:ext>
            </a:extLst>
          </p:cNvPr>
          <p:cNvSpPr/>
          <p:nvPr userDrawn="1"/>
        </p:nvSpPr>
        <p:spPr>
          <a:xfrm>
            <a:off x="0" y="0"/>
            <a:ext cx="12188888" cy="3602452"/>
          </a:xfrm>
          <a:prstGeom prst="rect">
            <a:avLst/>
          </a:prstGeom>
          <a:gradFill>
            <a:gsLst>
              <a:gs pos="0">
                <a:schemeClr val="accent2">
                  <a:alpha val="85000"/>
                </a:schemeClr>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223423" y="391320"/>
            <a:ext cx="7741978" cy="1497422"/>
          </a:xfrm>
          <a:prstGeom prst="rect">
            <a:avLst/>
          </a:prstGeom>
        </p:spPr>
        <p:txBody>
          <a:bodyPr anchor="b">
            <a:noAutofit/>
          </a:bodyPr>
          <a:lstStyle>
            <a:lvl1pPr algn="ctr">
              <a:lnSpc>
                <a:spcPct val="85000"/>
              </a:lnSpc>
              <a:spcBef>
                <a:spcPts val="0"/>
              </a:spcBef>
              <a:spcAft>
                <a:spcPts val="0"/>
              </a:spcAft>
              <a:defRPr sz="4400" b="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223423" y="2358911"/>
            <a:ext cx="7741978" cy="846735"/>
          </a:xfrm>
          <a:prstGeom prst="rect">
            <a:avLst/>
          </a:prstGeom>
        </p:spPr>
        <p:txBody>
          <a:bodyPr>
            <a:noAutofit/>
          </a:bodyPr>
          <a:lstStyle>
            <a:lvl1pPr marL="0" indent="0" algn="ctr">
              <a:spcBef>
                <a:spcPts val="0"/>
              </a:spcBef>
              <a:spcAft>
                <a:spcPts val="0"/>
              </a:spcAft>
              <a:buNone/>
              <a:defRPr sz="2400" b="0">
                <a:solidFill>
                  <a:schemeClr val="bg1"/>
                </a:solidFill>
              </a:defRPr>
            </a:lvl1pPr>
            <a:lvl2pPr marL="0" indent="0" algn="l">
              <a:buNone/>
              <a:defRPr sz="2399" b="1">
                <a:solidFill>
                  <a:schemeClr val="bg1"/>
                </a:solidFill>
              </a:defRPr>
            </a:lvl2pPr>
            <a:lvl3pPr marL="0" indent="0" algn="l">
              <a:spcBef>
                <a:spcPts val="0"/>
              </a:spcBef>
              <a:buNone/>
              <a:defRPr sz="1999" i="1">
                <a:solidFill>
                  <a:schemeClr val="bg1"/>
                </a:solidFill>
              </a:defRPr>
            </a:lvl3pPr>
            <a:lvl4pPr marL="0" indent="0" algn="l">
              <a:spcBef>
                <a:spcPts val="800"/>
              </a:spcBef>
              <a:buNone/>
              <a:defRPr sz="1866">
                <a:solidFill>
                  <a:schemeClr val="bg2"/>
                </a:solidFill>
              </a:defRPr>
            </a:lvl4pPr>
            <a:lvl5pPr marL="2437655" indent="0" algn="ctr">
              <a:buNone/>
              <a:defRPr>
                <a:solidFill>
                  <a:schemeClr val="tx1">
                    <a:tint val="75000"/>
                  </a:schemeClr>
                </a:solidFill>
              </a:defRPr>
            </a:lvl5pPr>
            <a:lvl6pPr marL="3047069" indent="0" algn="ctr">
              <a:buNone/>
              <a:defRPr>
                <a:solidFill>
                  <a:schemeClr val="tx1">
                    <a:tint val="75000"/>
                  </a:schemeClr>
                </a:solidFill>
              </a:defRPr>
            </a:lvl6pPr>
            <a:lvl7pPr marL="3656483" indent="0" algn="ctr">
              <a:buNone/>
              <a:defRPr>
                <a:solidFill>
                  <a:schemeClr val="tx1">
                    <a:tint val="75000"/>
                  </a:schemeClr>
                </a:solidFill>
              </a:defRPr>
            </a:lvl7pPr>
            <a:lvl8pPr marL="4265896" indent="0" algn="ctr">
              <a:buNone/>
              <a:defRPr>
                <a:solidFill>
                  <a:schemeClr val="tx1">
                    <a:tint val="75000"/>
                  </a:schemeClr>
                </a:solidFill>
              </a:defRPr>
            </a:lvl8pPr>
            <a:lvl9pPr marL="4875310" indent="0" algn="ctr">
              <a:buNone/>
              <a:defRPr>
                <a:solidFill>
                  <a:schemeClr val="tx1">
                    <a:tint val="75000"/>
                  </a:schemeClr>
                </a:solidFill>
              </a:defRPr>
            </a:lvl9pPr>
          </a:lstStyle>
          <a:p>
            <a:r>
              <a:rPr lang="en-US"/>
              <a:t>Click to edit Master subtitle style</a:t>
            </a:r>
            <a:endParaRPr lang="en-US" dirty="0"/>
          </a:p>
        </p:txBody>
      </p:sp>
      <p:cxnSp>
        <p:nvCxnSpPr>
          <p:cNvPr id="5" name="Straight Connector 4">
            <a:extLst>
              <a:ext uri="{FF2B5EF4-FFF2-40B4-BE49-F238E27FC236}">
                <a16:creationId xmlns:a16="http://schemas.microsoft.com/office/drawing/2014/main" id="{C49EAFF4-4849-43FC-9778-A67AF5C00E8C}"/>
              </a:ext>
            </a:extLst>
          </p:cNvPr>
          <p:cNvCxnSpPr/>
          <p:nvPr userDrawn="1"/>
        </p:nvCxnSpPr>
        <p:spPr>
          <a:xfrm>
            <a:off x="5637212" y="2064998"/>
            <a:ext cx="9144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3">
            <a:extLst>
              <a:ext uri="{FF2B5EF4-FFF2-40B4-BE49-F238E27FC236}">
                <a16:creationId xmlns:a16="http://schemas.microsoft.com/office/drawing/2014/main" id="{01B1CEE8-9B70-4E69-B4B6-8BE7AF3E29AE}"/>
              </a:ext>
            </a:extLst>
          </p:cNvPr>
          <p:cNvSpPr>
            <a:spLocks noGrp="1"/>
          </p:cNvSpPr>
          <p:nvPr>
            <p:ph type="sldNum" sz="quarter" idx="4"/>
          </p:nvPr>
        </p:nvSpPr>
        <p:spPr>
          <a:xfrm>
            <a:off x="5601476" y="6696535"/>
            <a:ext cx="985872" cy="158784"/>
          </a:xfrm>
          <a:prstGeom prst="rect">
            <a:avLst/>
          </a:prstGeom>
        </p:spPr>
        <p:txBody>
          <a:bodyPr vert="horz" lIns="91440" tIns="45720" rIns="91440" bIns="45720" rtlCol="0" anchor="ctr"/>
          <a:lstStyle>
            <a:lvl1pPr>
              <a:defRPr lang="en-US" smtClean="0">
                <a:solidFill>
                  <a:schemeClr val="bg1">
                    <a:lumMod val="65000"/>
                  </a:schemeClr>
                </a:solidFill>
              </a:defRPr>
            </a:lvl1pPr>
          </a:lstStyle>
          <a:p>
            <a:fld id="{843265A6-63F0-4CEA-8257-F44E7EFF1D1C}" type="slidenum">
              <a:rPr lang="en-US" smtClean="0"/>
              <a:pPr/>
              <a:t>‹#›</a:t>
            </a:fld>
            <a:endParaRPr lang="en-US" dirty="0"/>
          </a:p>
        </p:txBody>
      </p:sp>
      <p:pic>
        <p:nvPicPr>
          <p:cNvPr id="11" name="Graphic 10">
            <a:extLst>
              <a:ext uri="{FF2B5EF4-FFF2-40B4-BE49-F238E27FC236}">
                <a16:creationId xmlns:a16="http://schemas.microsoft.com/office/drawing/2014/main" id="{A11C1A1A-50FA-43DF-8196-153AE6873F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9024" y="6300216"/>
            <a:ext cx="1563624" cy="510988"/>
          </a:xfrm>
          <a:prstGeom prst="rect">
            <a:avLst/>
          </a:prstGeom>
        </p:spPr>
      </p:pic>
    </p:spTree>
    <p:extLst>
      <p:ext uri="{BB962C8B-B14F-4D97-AF65-F5344CB8AC3E}">
        <p14:creationId xmlns:p14="http://schemas.microsoft.com/office/powerpoint/2010/main" val="402328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ransition Slide_6">
    <p:spTree>
      <p:nvGrpSpPr>
        <p:cNvPr id="1" name=""/>
        <p:cNvGrpSpPr/>
        <p:nvPr/>
      </p:nvGrpSpPr>
      <p:grpSpPr>
        <a:xfrm>
          <a:off x="0" y="0"/>
          <a:ext cx="0" cy="0"/>
          <a:chOff x="0" y="0"/>
          <a:chExt cx="0" cy="0"/>
        </a:xfrm>
      </p:grpSpPr>
      <p:pic>
        <p:nvPicPr>
          <p:cNvPr id="10" name="Picture 9" descr="A picture containing person, sky, man, necktie&#10;&#10;Description automatically generated">
            <a:extLst>
              <a:ext uri="{FF2B5EF4-FFF2-40B4-BE49-F238E27FC236}">
                <a16:creationId xmlns:a16="http://schemas.microsoft.com/office/drawing/2014/main" id="{3BDF9194-A656-479C-AEE1-4D23691EBD8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1982"/>
          <a:stretch/>
        </p:blipFill>
        <p:spPr>
          <a:xfrm>
            <a:off x="0" y="1"/>
            <a:ext cx="12188952" cy="6858000"/>
          </a:xfrm>
          <a:prstGeom prst="rect">
            <a:avLst/>
          </a:prstGeom>
        </p:spPr>
      </p:pic>
      <p:sp>
        <p:nvSpPr>
          <p:cNvPr id="7" name="Rectangle 6">
            <a:extLst>
              <a:ext uri="{FF2B5EF4-FFF2-40B4-BE49-F238E27FC236}">
                <a16:creationId xmlns:a16="http://schemas.microsoft.com/office/drawing/2014/main" id="{878C725F-855D-44D0-9694-AC48CEF44A16}"/>
              </a:ext>
            </a:extLst>
          </p:cNvPr>
          <p:cNvSpPr/>
          <p:nvPr userDrawn="1"/>
        </p:nvSpPr>
        <p:spPr>
          <a:xfrm>
            <a:off x="0" y="0"/>
            <a:ext cx="12188888" cy="3602452"/>
          </a:xfrm>
          <a:prstGeom prst="rect">
            <a:avLst/>
          </a:prstGeom>
          <a:gradFill>
            <a:gsLst>
              <a:gs pos="0">
                <a:schemeClr val="accent3">
                  <a:alpha val="30000"/>
                </a:schemeClr>
              </a:gs>
              <a:gs pos="100000">
                <a:schemeClr val="accent3">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223423" y="391320"/>
            <a:ext cx="7741978" cy="1497422"/>
          </a:xfrm>
          <a:prstGeom prst="rect">
            <a:avLst/>
          </a:prstGeom>
        </p:spPr>
        <p:txBody>
          <a:bodyPr anchor="b">
            <a:noAutofit/>
          </a:bodyPr>
          <a:lstStyle>
            <a:lvl1pPr algn="ctr">
              <a:lnSpc>
                <a:spcPct val="85000"/>
              </a:lnSpc>
              <a:spcBef>
                <a:spcPts val="0"/>
              </a:spcBef>
              <a:spcAft>
                <a:spcPts val="0"/>
              </a:spcAft>
              <a:defRPr sz="4400" b="0">
                <a:solidFill>
                  <a:schemeClr val="accent3">
                    <a:lumMod val="5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2223423" y="2358911"/>
            <a:ext cx="7741978" cy="846735"/>
          </a:xfrm>
          <a:prstGeom prst="rect">
            <a:avLst/>
          </a:prstGeom>
        </p:spPr>
        <p:txBody>
          <a:bodyPr>
            <a:noAutofit/>
          </a:bodyPr>
          <a:lstStyle>
            <a:lvl1pPr marL="0" indent="0" algn="ctr">
              <a:spcBef>
                <a:spcPts val="0"/>
              </a:spcBef>
              <a:spcAft>
                <a:spcPts val="0"/>
              </a:spcAft>
              <a:buNone/>
              <a:defRPr sz="2400" b="0">
                <a:solidFill>
                  <a:schemeClr val="bg1"/>
                </a:solidFill>
              </a:defRPr>
            </a:lvl1pPr>
            <a:lvl2pPr marL="0" indent="0" algn="l">
              <a:buNone/>
              <a:defRPr sz="2399" b="1">
                <a:solidFill>
                  <a:schemeClr val="bg1"/>
                </a:solidFill>
              </a:defRPr>
            </a:lvl2pPr>
            <a:lvl3pPr marL="0" indent="0" algn="l">
              <a:spcBef>
                <a:spcPts val="0"/>
              </a:spcBef>
              <a:buNone/>
              <a:defRPr sz="1999" i="1">
                <a:solidFill>
                  <a:schemeClr val="bg1"/>
                </a:solidFill>
              </a:defRPr>
            </a:lvl3pPr>
            <a:lvl4pPr marL="0" indent="0" algn="l">
              <a:spcBef>
                <a:spcPts val="800"/>
              </a:spcBef>
              <a:buNone/>
              <a:defRPr sz="1866">
                <a:solidFill>
                  <a:schemeClr val="bg2"/>
                </a:solidFill>
              </a:defRPr>
            </a:lvl4pPr>
            <a:lvl5pPr marL="2437655" indent="0" algn="ctr">
              <a:buNone/>
              <a:defRPr>
                <a:solidFill>
                  <a:schemeClr val="tx1">
                    <a:tint val="75000"/>
                  </a:schemeClr>
                </a:solidFill>
              </a:defRPr>
            </a:lvl5pPr>
            <a:lvl6pPr marL="3047069" indent="0" algn="ctr">
              <a:buNone/>
              <a:defRPr>
                <a:solidFill>
                  <a:schemeClr val="tx1">
                    <a:tint val="75000"/>
                  </a:schemeClr>
                </a:solidFill>
              </a:defRPr>
            </a:lvl6pPr>
            <a:lvl7pPr marL="3656483" indent="0" algn="ctr">
              <a:buNone/>
              <a:defRPr>
                <a:solidFill>
                  <a:schemeClr val="tx1">
                    <a:tint val="75000"/>
                  </a:schemeClr>
                </a:solidFill>
              </a:defRPr>
            </a:lvl7pPr>
            <a:lvl8pPr marL="4265896" indent="0" algn="ctr">
              <a:buNone/>
              <a:defRPr>
                <a:solidFill>
                  <a:schemeClr val="tx1">
                    <a:tint val="75000"/>
                  </a:schemeClr>
                </a:solidFill>
              </a:defRPr>
            </a:lvl8pPr>
            <a:lvl9pPr marL="4875310" indent="0" algn="ctr">
              <a:buNone/>
              <a:defRPr>
                <a:solidFill>
                  <a:schemeClr val="tx1">
                    <a:tint val="75000"/>
                  </a:schemeClr>
                </a:solidFill>
              </a:defRPr>
            </a:lvl9pPr>
          </a:lstStyle>
          <a:p>
            <a:r>
              <a:rPr lang="en-US"/>
              <a:t>Click to edit Master subtitle style</a:t>
            </a:r>
            <a:endParaRPr lang="en-US" dirty="0"/>
          </a:p>
        </p:txBody>
      </p:sp>
      <p:cxnSp>
        <p:nvCxnSpPr>
          <p:cNvPr id="5" name="Straight Connector 4">
            <a:extLst>
              <a:ext uri="{FF2B5EF4-FFF2-40B4-BE49-F238E27FC236}">
                <a16:creationId xmlns:a16="http://schemas.microsoft.com/office/drawing/2014/main" id="{C49EAFF4-4849-43FC-9778-A67AF5C00E8C}"/>
              </a:ext>
            </a:extLst>
          </p:cNvPr>
          <p:cNvCxnSpPr/>
          <p:nvPr userDrawn="1"/>
        </p:nvCxnSpPr>
        <p:spPr>
          <a:xfrm>
            <a:off x="5637212" y="2064998"/>
            <a:ext cx="914400" cy="0"/>
          </a:xfrm>
          <a:prstGeom prst="line">
            <a:avLst/>
          </a:prstGeom>
          <a:ln w="635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3">
            <a:extLst>
              <a:ext uri="{FF2B5EF4-FFF2-40B4-BE49-F238E27FC236}">
                <a16:creationId xmlns:a16="http://schemas.microsoft.com/office/drawing/2014/main" id="{01B1CEE8-9B70-4E69-B4B6-8BE7AF3E29AE}"/>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solidFill>
                  <a:schemeClr val="bg1"/>
                </a:solidFill>
              </a:defRPr>
            </a:lvl1pPr>
          </a:lstStyle>
          <a:p>
            <a:fld id="{843265A6-63F0-4CEA-8257-F44E7EFF1D1C}" type="slidenum">
              <a:rPr lang="en-US" smtClean="0"/>
              <a:pPr/>
              <a:t>‹#›</a:t>
            </a:fld>
            <a:endParaRPr lang="en-US" dirty="0"/>
          </a:p>
        </p:txBody>
      </p:sp>
      <p:pic>
        <p:nvPicPr>
          <p:cNvPr id="6" name="Graphic 5">
            <a:extLst>
              <a:ext uri="{FF2B5EF4-FFF2-40B4-BE49-F238E27FC236}">
                <a16:creationId xmlns:a16="http://schemas.microsoft.com/office/drawing/2014/main" id="{5BDEDF78-F45C-4845-A7B9-48FA7BFC9D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9024" y="6300216"/>
            <a:ext cx="1563624" cy="510988"/>
          </a:xfrm>
          <a:prstGeom prst="rect">
            <a:avLst/>
          </a:prstGeom>
        </p:spPr>
      </p:pic>
    </p:spTree>
    <p:extLst>
      <p:ext uri="{BB962C8B-B14F-4D97-AF65-F5344CB8AC3E}">
        <p14:creationId xmlns:p14="http://schemas.microsoft.com/office/powerpoint/2010/main" val="230621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ransition Slide_7">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6AFAA4-D803-4DE9-AD58-0A40D4C3B80C}"/>
              </a:ext>
            </a:extLst>
          </p:cNvPr>
          <p:cNvSpPr/>
          <p:nvPr userDrawn="1"/>
        </p:nvSpPr>
        <p:spPr>
          <a:xfrm>
            <a:off x="0" y="2"/>
            <a:ext cx="12189958" cy="4339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3">
            <a:extLst>
              <a:ext uri="{FF2B5EF4-FFF2-40B4-BE49-F238E27FC236}">
                <a16:creationId xmlns:a16="http://schemas.microsoft.com/office/drawing/2014/main" id="{007D28A7-E991-4ED9-B4C8-8C5DE9D9B0A3}"/>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13" name="Title 1">
            <a:extLst>
              <a:ext uri="{FF2B5EF4-FFF2-40B4-BE49-F238E27FC236}">
                <a16:creationId xmlns:a16="http://schemas.microsoft.com/office/drawing/2014/main" id="{64BAB728-51F2-47B5-9E99-7ECCCF482E1E}"/>
              </a:ext>
            </a:extLst>
          </p:cNvPr>
          <p:cNvSpPr>
            <a:spLocks noGrp="1"/>
          </p:cNvSpPr>
          <p:nvPr>
            <p:ph type="ctrTitle"/>
          </p:nvPr>
        </p:nvSpPr>
        <p:spPr>
          <a:xfrm>
            <a:off x="6324600" y="196136"/>
            <a:ext cx="5657849" cy="4143063"/>
          </a:xfrm>
          <a:prstGeom prst="rect">
            <a:avLst/>
          </a:prstGeom>
        </p:spPr>
        <p:txBody>
          <a:bodyPr anchor="b">
            <a:noAutofit/>
          </a:bodyPr>
          <a:lstStyle>
            <a:lvl1pPr algn="l">
              <a:lnSpc>
                <a:spcPct val="85000"/>
              </a:lnSpc>
              <a:spcBef>
                <a:spcPts val="0"/>
              </a:spcBef>
              <a:spcAft>
                <a:spcPts val="0"/>
              </a:spcAft>
              <a:defRPr sz="4000" b="0">
                <a:solidFill>
                  <a:schemeClr val="bg1"/>
                </a:solidFill>
                <a:latin typeface="+mj-lt"/>
              </a:defRPr>
            </a:lvl1pPr>
          </a:lstStyle>
          <a:p>
            <a:r>
              <a:rPr lang="en-US"/>
              <a:t>Click to edit Master title style</a:t>
            </a:r>
            <a:endParaRPr lang="en-US" dirty="0"/>
          </a:p>
        </p:txBody>
      </p:sp>
      <p:pic>
        <p:nvPicPr>
          <p:cNvPr id="6" name="Graphic 5">
            <a:extLst>
              <a:ext uri="{FF2B5EF4-FFF2-40B4-BE49-F238E27FC236}">
                <a16:creationId xmlns:a16="http://schemas.microsoft.com/office/drawing/2014/main" id="{E14B3F7D-F818-4AB7-8E08-54D6C61116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79024" y="6300216"/>
            <a:ext cx="1563624" cy="510988"/>
          </a:xfrm>
          <a:prstGeom prst="rect">
            <a:avLst/>
          </a:prstGeom>
        </p:spPr>
      </p:pic>
    </p:spTree>
    <p:extLst>
      <p:ext uri="{BB962C8B-B14F-4D97-AF65-F5344CB8AC3E}">
        <p14:creationId xmlns:p14="http://schemas.microsoft.com/office/powerpoint/2010/main" val="281793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ubtitle and Content">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6" name="Text Placeholder 5">
            <a:extLst>
              <a:ext uri="{FF2B5EF4-FFF2-40B4-BE49-F238E27FC236}">
                <a16:creationId xmlns:a16="http://schemas.microsoft.com/office/drawing/2014/main" id="{13A33A94-4EFF-4E4A-B3C2-3740BE245F19}"/>
              </a:ext>
            </a:extLst>
          </p:cNvPr>
          <p:cNvSpPr>
            <a:spLocks noGrp="1"/>
          </p:cNvSpPr>
          <p:nvPr>
            <p:ph type="body" sz="quarter" idx="10"/>
          </p:nvPr>
        </p:nvSpPr>
        <p:spPr>
          <a:xfrm>
            <a:off x="488823" y="842963"/>
            <a:ext cx="11220048" cy="549275"/>
          </a:xfrm>
          <a:prstGeom prst="rect">
            <a:avLst/>
          </a:prstGeom>
        </p:spPr>
        <p:txBody>
          <a:bodyPr>
            <a:noAutofit/>
          </a:bodyPr>
          <a:lstStyle>
            <a:lvl1pPr marL="0" indent="0">
              <a:lnSpc>
                <a:spcPct val="85000"/>
              </a:lnSpc>
              <a:spcBef>
                <a:spcPts val="0"/>
              </a:spcBef>
              <a:spcAft>
                <a:spcPts val="0"/>
              </a:spcAft>
              <a:buFont typeface="Arial" panose="020B0604020202020204" pitchFamily="34" charset="0"/>
              <a:buNone/>
              <a:defRPr sz="2400">
                <a:latin typeface="+mj-lt"/>
              </a:defRPr>
            </a:lvl1pPr>
          </a:lstStyle>
          <a:p>
            <a:pPr lvl="0"/>
            <a:r>
              <a:rPr lang="en-US"/>
              <a:t>Click to edit Master text styles</a:t>
            </a:r>
          </a:p>
        </p:txBody>
      </p:sp>
      <p:sp>
        <p:nvSpPr>
          <p:cNvPr id="9" name="Text Placeholder 8">
            <a:extLst>
              <a:ext uri="{FF2B5EF4-FFF2-40B4-BE49-F238E27FC236}">
                <a16:creationId xmlns:a16="http://schemas.microsoft.com/office/drawing/2014/main" id="{7D04F41A-B920-4302-BEB0-0235B682B3A6}"/>
              </a:ext>
            </a:extLst>
          </p:cNvPr>
          <p:cNvSpPr>
            <a:spLocks noGrp="1"/>
          </p:cNvSpPr>
          <p:nvPr>
            <p:ph type="body" sz="quarter" idx="11"/>
          </p:nvPr>
        </p:nvSpPr>
        <p:spPr>
          <a:xfrm>
            <a:off x="488950" y="1619250"/>
            <a:ext cx="11215688" cy="4711700"/>
          </a:xfrm>
        </p:spPr>
        <p:txBody>
          <a:bodyPr/>
          <a:lstStyle>
            <a:lvl1pPr>
              <a:spcBef>
                <a:spcPts val="400"/>
              </a:spcBef>
              <a:spcAft>
                <a:spcPts val="0"/>
              </a:spcAft>
              <a:defRPr/>
            </a:lvl1pPr>
            <a:lvl2pPr>
              <a:spcBef>
                <a:spcPts val="400"/>
              </a:spcBef>
              <a:spcAft>
                <a:spcPts val="0"/>
              </a:spcAft>
              <a:defRPr/>
            </a:lvl2pPr>
            <a:lvl3pPr>
              <a:spcBef>
                <a:spcPts val="400"/>
              </a:spcBef>
              <a:spcAft>
                <a:spcPts val="0"/>
              </a:spcAft>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D8203567-014E-4E26-84F5-38AFD6359B18}"/>
              </a:ext>
            </a:extLst>
          </p:cNvPr>
          <p:cNvSpPr>
            <a:spLocks noGrp="1"/>
          </p:cNvSpPr>
          <p:nvPr>
            <p:ph type="title"/>
          </p:nvPr>
        </p:nvSpPr>
        <p:spPr>
          <a:xfrm>
            <a:off x="488823" y="292608"/>
            <a:ext cx="11215412" cy="548640"/>
          </a:xfrm>
          <a:prstGeom prst="rect">
            <a:avLst/>
          </a:prstGeom>
        </p:spPr>
        <p:txBody>
          <a:bodyPr anchor="b">
            <a:noAutofit/>
          </a:bodyPr>
          <a:lstStyle>
            <a:lvl1pPr algn="l">
              <a:lnSpc>
                <a:spcPct val="85000"/>
              </a:lnSpc>
              <a:spcBef>
                <a:spcPts val="0"/>
              </a:spcBef>
              <a:spcAft>
                <a:spcPts val="0"/>
              </a:spcAft>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Tree>
    <p:extLst>
      <p:ext uri="{BB962C8B-B14F-4D97-AF65-F5344CB8AC3E}">
        <p14:creationId xmlns:p14="http://schemas.microsoft.com/office/powerpoint/2010/main" val="100390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58DC65-78AD-429A-9051-6B2A6B03CF4C}"/>
              </a:ext>
            </a:extLst>
          </p:cNvPr>
          <p:cNvSpPr>
            <a:spLocks noGrp="1"/>
          </p:cNvSpPr>
          <p:nvPr>
            <p:ph type="title"/>
          </p:nvPr>
        </p:nvSpPr>
        <p:spPr>
          <a:xfrm>
            <a:off x="488823" y="292608"/>
            <a:ext cx="11215412" cy="548640"/>
          </a:xfrm>
          <a:prstGeom prst="rect">
            <a:avLst/>
          </a:prstGeom>
        </p:spPr>
        <p:txBody>
          <a:bodyPr anchor="b">
            <a:noAutofit/>
          </a:bodyPr>
          <a:lstStyle>
            <a:lvl1pPr algn="l">
              <a:lnSpc>
                <a:spcPct val="85000"/>
              </a:lnSpc>
              <a:spcBef>
                <a:spcPts val="0"/>
              </a:spcBef>
              <a:spcAft>
                <a:spcPts val="0"/>
              </a:spcAft>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
        <p:nvSpPr>
          <p:cNvPr id="7" name="Slide Number Placeholder 3">
            <a:extLst>
              <a:ext uri="{FF2B5EF4-FFF2-40B4-BE49-F238E27FC236}">
                <a16:creationId xmlns:a16="http://schemas.microsoft.com/office/drawing/2014/main" id="{F4C449A1-FA18-4ABF-A62F-482D641BEA71}"/>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6" name="Text Placeholder 5">
            <a:extLst>
              <a:ext uri="{FF2B5EF4-FFF2-40B4-BE49-F238E27FC236}">
                <a16:creationId xmlns:a16="http://schemas.microsoft.com/office/drawing/2014/main" id="{E2B555D6-8F0A-4BA9-A54D-3604314F3169}"/>
              </a:ext>
            </a:extLst>
          </p:cNvPr>
          <p:cNvSpPr>
            <a:spLocks noGrp="1"/>
          </p:cNvSpPr>
          <p:nvPr>
            <p:ph type="body" sz="quarter" idx="10"/>
          </p:nvPr>
        </p:nvSpPr>
        <p:spPr>
          <a:xfrm>
            <a:off x="488823" y="842963"/>
            <a:ext cx="11220048" cy="549275"/>
          </a:xfrm>
          <a:prstGeom prst="rect">
            <a:avLst/>
          </a:prstGeom>
        </p:spPr>
        <p:txBody>
          <a:bodyPr>
            <a:noAutofit/>
          </a:bodyPr>
          <a:lstStyle>
            <a:lvl1pPr marL="0" indent="0">
              <a:lnSpc>
                <a:spcPct val="85000"/>
              </a:lnSpc>
              <a:spcBef>
                <a:spcPts val="0"/>
              </a:spcBef>
              <a:spcAft>
                <a:spcPts val="0"/>
              </a:spcAft>
              <a:buFont typeface="Arial" panose="020B0604020202020204" pitchFamily="34" charset="0"/>
              <a:buNone/>
              <a:defRPr sz="2400">
                <a:latin typeface="+mj-lt"/>
              </a:defRPr>
            </a:lvl1pPr>
          </a:lstStyle>
          <a:p>
            <a:pPr lvl="0"/>
            <a:r>
              <a:rPr lang="en-US"/>
              <a:t>Click to edit Master text styles</a:t>
            </a:r>
          </a:p>
        </p:txBody>
      </p:sp>
    </p:spTree>
    <p:extLst>
      <p:ext uri="{BB962C8B-B14F-4D97-AF65-F5344CB8AC3E}">
        <p14:creationId xmlns:p14="http://schemas.microsoft.com/office/powerpoint/2010/main" val="131480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71E20D-F8BA-421F-8BFE-906AA974DB48}"/>
              </a:ext>
            </a:extLst>
          </p:cNvPr>
          <p:cNvSpPr>
            <a:spLocks noGrp="1"/>
          </p:cNvSpPr>
          <p:nvPr>
            <p:ph type="title"/>
          </p:nvPr>
        </p:nvSpPr>
        <p:spPr>
          <a:xfrm>
            <a:off x="488823" y="292608"/>
            <a:ext cx="11215412" cy="548640"/>
          </a:xfrm>
          <a:prstGeom prst="rect">
            <a:avLst/>
          </a:prstGeom>
        </p:spPr>
        <p:txBody>
          <a:bodyPr>
            <a:noAutofit/>
          </a:bodyPr>
          <a:lstStyle>
            <a:lvl1pPr algn="l">
              <a:lnSpc>
                <a:spcPct val="85000"/>
              </a:lnSpc>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
        <p:nvSpPr>
          <p:cNvPr id="5" name="Slide Number Placeholder 3">
            <a:extLst>
              <a:ext uri="{FF2B5EF4-FFF2-40B4-BE49-F238E27FC236}">
                <a16:creationId xmlns:a16="http://schemas.microsoft.com/office/drawing/2014/main" id="{0BBCAA7B-0362-435C-A1B1-E8838658727E}"/>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Tree>
    <p:extLst>
      <p:ext uri="{BB962C8B-B14F-4D97-AF65-F5344CB8AC3E}">
        <p14:creationId xmlns:p14="http://schemas.microsoft.com/office/powerpoint/2010/main" val="188144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0A4D1A58-5650-4BBF-BC15-4AC4A981DDE1}"/>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Tree>
    <p:extLst>
      <p:ext uri="{BB962C8B-B14F-4D97-AF65-F5344CB8AC3E}">
        <p14:creationId xmlns:p14="http://schemas.microsoft.com/office/powerpoint/2010/main" val="89171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ub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A31CB8D-7035-4E78-B7C8-F183A909F445}"/>
              </a:ext>
            </a:extLst>
          </p:cNvPr>
          <p:cNvSpPr>
            <a:spLocks noGrp="1"/>
          </p:cNvSpPr>
          <p:nvPr>
            <p:ph type="title"/>
          </p:nvPr>
        </p:nvSpPr>
        <p:spPr>
          <a:xfrm>
            <a:off x="488823" y="294535"/>
            <a:ext cx="11215412" cy="548640"/>
          </a:xfrm>
          <a:prstGeom prst="rect">
            <a:avLst/>
          </a:prstGeom>
        </p:spPr>
        <p:txBody>
          <a:bodyPr>
            <a:noAutofit/>
          </a:bodyPr>
          <a:lstStyle>
            <a:lvl1pPr algn="l">
              <a:lnSpc>
                <a:spcPct val="85000"/>
              </a:lnSpc>
              <a:spcBef>
                <a:spcPts val="0"/>
              </a:spcBef>
              <a:spcAft>
                <a:spcPts val="0"/>
              </a:spcAft>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
        <p:nvSpPr>
          <p:cNvPr id="9" name="Slide Number Placeholder 3">
            <a:extLst>
              <a:ext uri="{FF2B5EF4-FFF2-40B4-BE49-F238E27FC236}">
                <a16:creationId xmlns:a16="http://schemas.microsoft.com/office/drawing/2014/main" id="{85CA40A2-1686-4E7C-836B-10D39A8A2728}"/>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10" name="Text Placeholder 5">
            <a:extLst>
              <a:ext uri="{FF2B5EF4-FFF2-40B4-BE49-F238E27FC236}">
                <a16:creationId xmlns:a16="http://schemas.microsoft.com/office/drawing/2014/main" id="{DCEEA3F3-CDC7-4B3A-B52B-71BE49C3A60E}"/>
              </a:ext>
            </a:extLst>
          </p:cNvPr>
          <p:cNvSpPr>
            <a:spLocks noGrp="1"/>
          </p:cNvSpPr>
          <p:nvPr>
            <p:ph type="body" sz="quarter" idx="10"/>
          </p:nvPr>
        </p:nvSpPr>
        <p:spPr>
          <a:xfrm>
            <a:off x="488823" y="842963"/>
            <a:ext cx="11215688" cy="549275"/>
          </a:xfrm>
          <a:prstGeom prst="rect">
            <a:avLst/>
          </a:prstGeom>
        </p:spPr>
        <p:txBody>
          <a:bodyPr/>
          <a:lstStyle>
            <a:lvl1pPr marL="0" indent="0">
              <a:lnSpc>
                <a:spcPct val="85000"/>
              </a:lnSpc>
              <a:spcBef>
                <a:spcPts val="0"/>
              </a:spcBef>
              <a:spcAft>
                <a:spcPts val="0"/>
              </a:spcAft>
              <a:buFont typeface="Arial" panose="020B0604020202020204" pitchFamily="34" charset="0"/>
              <a:buNone/>
              <a:defRPr sz="2400">
                <a:latin typeface="+mj-lt"/>
              </a:defRPr>
            </a:lvl1pPr>
          </a:lstStyle>
          <a:p>
            <a:pPr lvl="0"/>
            <a:r>
              <a:rPr lang="en-US"/>
              <a:t>Click to edit Master text styles</a:t>
            </a:r>
          </a:p>
        </p:txBody>
      </p:sp>
      <p:sp>
        <p:nvSpPr>
          <p:cNvPr id="11" name="Text Placeholder 8">
            <a:extLst>
              <a:ext uri="{FF2B5EF4-FFF2-40B4-BE49-F238E27FC236}">
                <a16:creationId xmlns:a16="http://schemas.microsoft.com/office/drawing/2014/main" id="{C2EF8BFC-4D61-44EB-808D-26256A29E76B}"/>
              </a:ext>
            </a:extLst>
          </p:cNvPr>
          <p:cNvSpPr>
            <a:spLocks noGrp="1"/>
          </p:cNvSpPr>
          <p:nvPr>
            <p:ph type="body" sz="quarter" idx="11"/>
          </p:nvPr>
        </p:nvSpPr>
        <p:spPr>
          <a:xfrm>
            <a:off x="488823" y="1795548"/>
            <a:ext cx="5284448" cy="4422689"/>
          </a:xfrm>
        </p:spPr>
        <p:txBody>
          <a:bodyPr/>
          <a:lstStyle>
            <a:lvl1pPr>
              <a:spcBef>
                <a:spcPts val="400"/>
              </a:spcBef>
              <a:spcAft>
                <a:spcPts val="0"/>
              </a:spcAft>
              <a:defRPr/>
            </a:lvl1pPr>
            <a:lvl2pPr>
              <a:spcBef>
                <a:spcPts val="400"/>
              </a:spcBef>
              <a:spcAft>
                <a:spcPts val="0"/>
              </a:spcAft>
              <a:defRPr/>
            </a:lvl2pPr>
            <a:lvl3pPr>
              <a:spcBef>
                <a:spcPts val="400"/>
              </a:spcBef>
              <a:spcAft>
                <a:spcPts val="0"/>
              </a:spcAft>
              <a:defRPr/>
            </a:lvl3pPr>
          </a:lstStyle>
          <a:p>
            <a:pPr lvl="0"/>
            <a:r>
              <a:rPr lang="en-US"/>
              <a:t>Click to edit Master text styles</a:t>
            </a:r>
          </a:p>
          <a:p>
            <a:pPr lvl="1"/>
            <a:r>
              <a:rPr lang="en-US"/>
              <a:t>Second level</a:t>
            </a:r>
          </a:p>
          <a:p>
            <a:pPr lvl="2"/>
            <a:r>
              <a:rPr lang="en-US"/>
              <a:t>Third level</a:t>
            </a:r>
          </a:p>
        </p:txBody>
      </p:sp>
      <p:sp>
        <p:nvSpPr>
          <p:cNvPr id="13" name="Text Placeholder 8">
            <a:extLst>
              <a:ext uri="{FF2B5EF4-FFF2-40B4-BE49-F238E27FC236}">
                <a16:creationId xmlns:a16="http://schemas.microsoft.com/office/drawing/2014/main" id="{01FEC510-A2F0-4740-BC27-89A469EF581F}"/>
              </a:ext>
            </a:extLst>
          </p:cNvPr>
          <p:cNvSpPr>
            <a:spLocks noGrp="1"/>
          </p:cNvSpPr>
          <p:nvPr>
            <p:ph type="body" sz="quarter" idx="13"/>
          </p:nvPr>
        </p:nvSpPr>
        <p:spPr>
          <a:xfrm>
            <a:off x="6419787" y="1795548"/>
            <a:ext cx="5284448" cy="4422689"/>
          </a:xfrm>
        </p:spPr>
        <p:txBody>
          <a:bodyPr/>
          <a:lstStyle>
            <a:lvl1pPr>
              <a:spcBef>
                <a:spcPts val="400"/>
              </a:spcBef>
              <a:spcAft>
                <a:spcPts val="0"/>
              </a:spcAft>
              <a:defRPr/>
            </a:lvl1pPr>
            <a:lvl2pPr>
              <a:spcBef>
                <a:spcPts val="400"/>
              </a:spcBef>
              <a:spcAft>
                <a:spcPts val="0"/>
              </a:spcAft>
              <a:defRPr/>
            </a:lvl2pPr>
            <a:lvl3pPr>
              <a:spcBef>
                <a:spcPts val="400"/>
              </a:spcBef>
              <a:spcAft>
                <a:spcPts val="0"/>
              </a:spcAf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163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Team of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718C78-C362-4929-8D64-5F11C4E7613D}"/>
              </a:ext>
            </a:extLst>
          </p:cNvPr>
          <p:cNvSpPr/>
          <p:nvPr userDrawn="1"/>
        </p:nvSpPr>
        <p:spPr>
          <a:xfrm>
            <a:off x="0" y="0"/>
            <a:ext cx="12188808" cy="324030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F58DC65-78AD-429A-9051-6B2A6B03CF4C}"/>
              </a:ext>
            </a:extLst>
          </p:cNvPr>
          <p:cNvSpPr>
            <a:spLocks noGrp="1"/>
          </p:cNvSpPr>
          <p:nvPr>
            <p:ph type="title"/>
          </p:nvPr>
        </p:nvSpPr>
        <p:spPr>
          <a:xfrm>
            <a:off x="488823" y="292608"/>
            <a:ext cx="11215412" cy="548640"/>
          </a:xfrm>
          <a:prstGeom prst="rect">
            <a:avLst/>
          </a:prstGeom>
        </p:spPr>
        <p:txBody>
          <a:bodyPr>
            <a:noAutofit/>
          </a:bodyPr>
          <a:lstStyle>
            <a:lvl1pPr algn="l">
              <a:lnSpc>
                <a:spcPct val="85000"/>
              </a:lnSpc>
              <a:spcBef>
                <a:spcPts val="0"/>
              </a:spcBef>
              <a:spcAft>
                <a:spcPts val="0"/>
              </a:spcAft>
              <a:defRPr lang="en-US" sz="3200" b="0" dirty="0">
                <a:solidFill>
                  <a:schemeClr val="tx1">
                    <a:lumMod val="75000"/>
                    <a:lumOff val="25000"/>
                  </a:schemeClr>
                </a:solidFill>
                <a:cs typeface="Arial" panose="020B0604020202020204" pitchFamily="34" charset="0"/>
              </a:defRPr>
            </a:lvl1pPr>
          </a:lstStyle>
          <a:p>
            <a:pPr lvl="0">
              <a:lnSpc>
                <a:spcPct val="100000"/>
              </a:lnSpc>
            </a:pPr>
            <a:r>
              <a:rPr lang="en-US"/>
              <a:t>Click to edit Master title style</a:t>
            </a:r>
            <a:endParaRPr lang="en-US" dirty="0"/>
          </a:p>
        </p:txBody>
      </p:sp>
      <p:sp>
        <p:nvSpPr>
          <p:cNvPr id="7" name="Slide Number Placeholder 3">
            <a:extLst>
              <a:ext uri="{FF2B5EF4-FFF2-40B4-BE49-F238E27FC236}">
                <a16:creationId xmlns:a16="http://schemas.microsoft.com/office/drawing/2014/main" id="{F4C449A1-FA18-4ABF-A62F-482D641BEA71}"/>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8" name="Text Placeholder 5">
            <a:extLst>
              <a:ext uri="{FF2B5EF4-FFF2-40B4-BE49-F238E27FC236}">
                <a16:creationId xmlns:a16="http://schemas.microsoft.com/office/drawing/2014/main" id="{2C42057F-1C02-4CCC-BBC2-9C310D26F65A}"/>
              </a:ext>
            </a:extLst>
          </p:cNvPr>
          <p:cNvSpPr>
            <a:spLocks noGrp="1"/>
          </p:cNvSpPr>
          <p:nvPr>
            <p:ph type="body" sz="quarter" idx="10"/>
          </p:nvPr>
        </p:nvSpPr>
        <p:spPr>
          <a:xfrm>
            <a:off x="488823" y="842963"/>
            <a:ext cx="11215688" cy="549275"/>
          </a:xfrm>
          <a:prstGeom prst="rect">
            <a:avLst/>
          </a:prstGeom>
        </p:spPr>
        <p:txBody>
          <a:bodyPr/>
          <a:lstStyle>
            <a:lvl1pPr marL="0" indent="0">
              <a:lnSpc>
                <a:spcPct val="85000"/>
              </a:lnSpc>
              <a:spcBef>
                <a:spcPts val="0"/>
              </a:spcBef>
              <a:spcAft>
                <a:spcPts val="0"/>
              </a:spcAft>
              <a:buFont typeface="Arial" panose="020B0604020202020204" pitchFamily="34" charset="0"/>
              <a:buNone/>
              <a:defRPr sz="2400">
                <a:solidFill>
                  <a:schemeClr val="tx1">
                    <a:lumMod val="75000"/>
                    <a:lumOff val="25000"/>
                  </a:schemeClr>
                </a:solidFill>
                <a:latin typeface="+mj-lt"/>
              </a:defRPr>
            </a:lvl1pPr>
          </a:lstStyle>
          <a:p>
            <a:pPr lvl="0"/>
            <a:r>
              <a:rPr lang="en-US"/>
              <a:t>Click to edit Master text styles</a:t>
            </a:r>
          </a:p>
        </p:txBody>
      </p:sp>
      <p:sp>
        <p:nvSpPr>
          <p:cNvPr id="3" name="Picture Placeholder 9">
            <a:extLst>
              <a:ext uri="{FF2B5EF4-FFF2-40B4-BE49-F238E27FC236}">
                <a16:creationId xmlns:a16="http://schemas.microsoft.com/office/drawing/2014/main" id="{E4BC8C79-8FB0-4F4F-AC11-D936B91BF9B1}"/>
              </a:ext>
            </a:extLst>
          </p:cNvPr>
          <p:cNvSpPr>
            <a:spLocks noGrp="1" noChangeAspect="1"/>
          </p:cNvSpPr>
          <p:nvPr>
            <p:ph type="pic" sz="quarter" idx="11"/>
          </p:nvPr>
        </p:nvSpPr>
        <p:spPr>
          <a:xfrm>
            <a:off x="2454267" y="2097186"/>
            <a:ext cx="2282825" cy="2282825"/>
          </a:xfrm>
          <a:prstGeom prst="ellipse">
            <a:avLst/>
          </a:prstGeom>
          <a:ln w="38100">
            <a:solidFill>
              <a:schemeClr val="bg1"/>
            </a:solidFill>
          </a:ln>
        </p:spPr>
        <p:txBody>
          <a:bodyPr anchor="ctr"/>
          <a:lstStyle>
            <a:lvl1pPr marL="0" indent="0" algn="ctr">
              <a:buFont typeface="Arial" panose="020B0604020202020204" pitchFamily="34" charset="0"/>
              <a:buNone/>
              <a:defRPr/>
            </a:lvl1pPr>
          </a:lstStyle>
          <a:p>
            <a:r>
              <a:rPr lang="en-US"/>
              <a:t>Click icon to add picture</a:t>
            </a:r>
            <a:endParaRPr lang="en-US" dirty="0"/>
          </a:p>
        </p:txBody>
      </p:sp>
      <p:sp>
        <p:nvSpPr>
          <p:cNvPr id="15" name="Text Placeholder 11">
            <a:extLst>
              <a:ext uri="{FF2B5EF4-FFF2-40B4-BE49-F238E27FC236}">
                <a16:creationId xmlns:a16="http://schemas.microsoft.com/office/drawing/2014/main" id="{A151B3D3-D8F4-4C37-9655-6B3B7E8118DD}"/>
              </a:ext>
            </a:extLst>
          </p:cNvPr>
          <p:cNvSpPr>
            <a:spLocks noGrp="1"/>
          </p:cNvSpPr>
          <p:nvPr>
            <p:ph type="body" sz="quarter" idx="24" hasCustomPrompt="1"/>
          </p:nvPr>
        </p:nvSpPr>
        <p:spPr>
          <a:xfrm>
            <a:off x="2450288" y="4500694"/>
            <a:ext cx="2286000"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16" name="Text Placeholder 11">
            <a:extLst>
              <a:ext uri="{FF2B5EF4-FFF2-40B4-BE49-F238E27FC236}">
                <a16:creationId xmlns:a16="http://schemas.microsoft.com/office/drawing/2014/main" id="{AB8E7F27-1AC5-4B3F-8FD2-AFC9C63E2B63}"/>
              </a:ext>
            </a:extLst>
          </p:cNvPr>
          <p:cNvSpPr>
            <a:spLocks noGrp="1"/>
          </p:cNvSpPr>
          <p:nvPr>
            <p:ph type="body" sz="quarter" idx="25" hasCustomPrompt="1"/>
          </p:nvPr>
        </p:nvSpPr>
        <p:spPr>
          <a:xfrm>
            <a:off x="2450690" y="4792159"/>
            <a:ext cx="2286000"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17" name="Text Placeholder 11">
            <a:extLst>
              <a:ext uri="{FF2B5EF4-FFF2-40B4-BE49-F238E27FC236}">
                <a16:creationId xmlns:a16="http://schemas.microsoft.com/office/drawing/2014/main" id="{CE889727-4D62-4D53-A01E-5685B08F9EB6}"/>
              </a:ext>
            </a:extLst>
          </p:cNvPr>
          <p:cNvSpPr>
            <a:spLocks noGrp="1"/>
          </p:cNvSpPr>
          <p:nvPr>
            <p:ph type="body" sz="quarter" idx="26" hasCustomPrompt="1"/>
          </p:nvPr>
        </p:nvSpPr>
        <p:spPr>
          <a:xfrm>
            <a:off x="4954806" y="4500694"/>
            <a:ext cx="2286000"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18" name="Text Placeholder 11">
            <a:extLst>
              <a:ext uri="{FF2B5EF4-FFF2-40B4-BE49-F238E27FC236}">
                <a16:creationId xmlns:a16="http://schemas.microsoft.com/office/drawing/2014/main" id="{A0A90BB6-9798-459E-93BF-C51C795D6E3B}"/>
              </a:ext>
            </a:extLst>
          </p:cNvPr>
          <p:cNvSpPr>
            <a:spLocks noGrp="1"/>
          </p:cNvSpPr>
          <p:nvPr>
            <p:ph type="body" sz="quarter" idx="27" hasCustomPrompt="1"/>
          </p:nvPr>
        </p:nvSpPr>
        <p:spPr>
          <a:xfrm>
            <a:off x="4955208" y="4792159"/>
            <a:ext cx="2286000"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19" name="Text Placeholder 11">
            <a:extLst>
              <a:ext uri="{FF2B5EF4-FFF2-40B4-BE49-F238E27FC236}">
                <a16:creationId xmlns:a16="http://schemas.microsoft.com/office/drawing/2014/main" id="{189A245F-5BA6-4DFA-AB8B-A5FE720049BF}"/>
              </a:ext>
            </a:extLst>
          </p:cNvPr>
          <p:cNvSpPr>
            <a:spLocks noGrp="1"/>
          </p:cNvSpPr>
          <p:nvPr>
            <p:ph type="body" sz="quarter" idx="28" hasCustomPrompt="1"/>
          </p:nvPr>
        </p:nvSpPr>
        <p:spPr>
          <a:xfrm>
            <a:off x="7461695" y="4500694"/>
            <a:ext cx="2286000"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20" name="Text Placeholder 11">
            <a:extLst>
              <a:ext uri="{FF2B5EF4-FFF2-40B4-BE49-F238E27FC236}">
                <a16:creationId xmlns:a16="http://schemas.microsoft.com/office/drawing/2014/main" id="{7D04BB4D-B215-4056-A1C8-7B75D5678F79}"/>
              </a:ext>
            </a:extLst>
          </p:cNvPr>
          <p:cNvSpPr>
            <a:spLocks noGrp="1"/>
          </p:cNvSpPr>
          <p:nvPr>
            <p:ph type="body" sz="quarter" idx="29" hasCustomPrompt="1"/>
          </p:nvPr>
        </p:nvSpPr>
        <p:spPr>
          <a:xfrm>
            <a:off x="7462097" y="4792159"/>
            <a:ext cx="2286000"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4" name="Picture Placeholder 3">
            <a:extLst>
              <a:ext uri="{FF2B5EF4-FFF2-40B4-BE49-F238E27FC236}">
                <a16:creationId xmlns:a16="http://schemas.microsoft.com/office/drawing/2014/main" id="{605FE5F6-7DCE-4A39-8151-0EBF6AE3F847}"/>
              </a:ext>
            </a:extLst>
          </p:cNvPr>
          <p:cNvSpPr>
            <a:spLocks noGrp="1"/>
          </p:cNvSpPr>
          <p:nvPr>
            <p:ph type="pic" sz="quarter" idx="30"/>
          </p:nvPr>
        </p:nvSpPr>
        <p:spPr>
          <a:xfrm>
            <a:off x="4954588" y="2095705"/>
            <a:ext cx="2286000" cy="2284208"/>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
        <p:nvSpPr>
          <p:cNvPr id="12" name="Picture Placeholder 11">
            <a:extLst>
              <a:ext uri="{FF2B5EF4-FFF2-40B4-BE49-F238E27FC236}">
                <a16:creationId xmlns:a16="http://schemas.microsoft.com/office/drawing/2014/main" id="{73AD49D9-0B3E-49E7-A92C-1ADD748053A8}"/>
              </a:ext>
            </a:extLst>
          </p:cNvPr>
          <p:cNvSpPr>
            <a:spLocks noGrp="1"/>
          </p:cNvSpPr>
          <p:nvPr>
            <p:ph type="pic" sz="quarter" idx="31"/>
          </p:nvPr>
        </p:nvSpPr>
        <p:spPr>
          <a:xfrm>
            <a:off x="7461695" y="2095705"/>
            <a:ext cx="2286000" cy="2286000"/>
          </a:xfrm>
          <a:prstGeom prst="ellipse">
            <a:avLst/>
          </a:prstGeom>
          <a:ln w="38100">
            <a:solidFill>
              <a:schemeClr val="bg1"/>
            </a:solidFill>
          </a:ln>
        </p:spPr>
        <p:txBody>
          <a:bodyPr vert="horz" lIns="91440" tIns="45720" rIns="91440" bIns="45720" rtlCol="0" anchor="ctr">
            <a:noAutofit/>
          </a:bodyPr>
          <a:lstStyle>
            <a:lvl1pPr>
              <a:defRPr lang="en-US" dirty="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6251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Team of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718C78-C362-4929-8D64-5F11C4E7613D}"/>
              </a:ext>
            </a:extLst>
          </p:cNvPr>
          <p:cNvSpPr/>
          <p:nvPr userDrawn="1"/>
        </p:nvSpPr>
        <p:spPr>
          <a:xfrm>
            <a:off x="0" y="0"/>
            <a:ext cx="12188808" cy="324030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F58DC65-78AD-429A-9051-6B2A6B03CF4C}"/>
              </a:ext>
            </a:extLst>
          </p:cNvPr>
          <p:cNvSpPr>
            <a:spLocks noGrp="1"/>
          </p:cNvSpPr>
          <p:nvPr>
            <p:ph type="title"/>
          </p:nvPr>
        </p:nvSpPr>
        <p:spPr>
          <a:xfrm>
            <a:off x="488823" y="292608"/>
            <a:ext cx="11215412" cy="548640"/>
          </a:xfrm>
          <a:prstGeom prst="rect">
            <a:avLst/>
          </a:prstGeom>
        </p:spPr>
        <p:txBody>
          <a:bodyPr>
            <a:noAutofit/>
          </a:bodyPr>
          <a:lstStyle>
            <a:lvl1pPr algn="l">
              <a:lnSpc>
                <a:spcPct val="85000"/>
              </a:lnSpc>
              <a:spcBef>
                <a:spcPts val="0"/>
              </a:spcBef>
              <a:spcAft>
                <a:spcPts val="0"/>
              </a:spcAft>
              <a:defRPr lang="en-US" sz="3200" b="0" dirty="0">
                <a:solidFill>
                  <a:schemeClr val="tx1">
                    <a:lumMod val="75000"/>
                    <a:lumOff val="25000"/>
                  </a:schemeClr>
                </a:solidFill>
                <a:cs typeface="Arial" panose="020B0604020202020204" pitchFamily="34" charset="0"/>
              </a:defRPr>
            </a:lvl1pPr>
          </a:lstStyle>
          <a:p>
            <a:pPr lvl="0">
              <a:lnSpc>
                <a:spcPct val="100000"/>
              </a:lnSpc>
            </a:pPr>
            <a:r>
              <a:rPr lang="en-US"/>
              <a:t>Click to edit Master title style</a:t>
            </a:r>
            <a:endParaRPr lang="en-US" dirty="0"/>
          </a:p>
        </p:txBody>
      </p:sp>
      <p:sp>
        <p:nvSpPr>
          <p:cNvPr id="7" name="Slide Number Placeholder 3">
            <a:extLst>
              <a:ext uri="{FF2B5EF4-FFF2-40B4-BE49-F238E27FC236}">
                <a16:creationId xmlns:a16="http://schemas.microsoft.com/office/drawing/2014/main" id="{F4C449A1-FA18-4ABF-A62F-482D641BEA71}"/>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8" name="Text Placeholder 5">
            <a:extLst>
              <a:ext uri="{FF2B5EF4-FFF2-40B4-BE49-F238E27FC236}">
                <a16:creationId xmlns:a16="http://schemas.microsoft.com/office/drawing/2014/main" id="{2C42057F-1C02-4CCC-BBC2-9C310D26F65A}"/>
              </a:ext>
            </a:extLst>
          </p:cNvPr>
          <p:cNvSpPr>
            <a:spLocks noGrp="1"/>
          </p:cNvSpPr>
          <p:nvPr>
            <p:ph type="body" sz="quarter" idx="10"/>
          </p:nvPr>
        </p:nvSpPr>
        <p:spPr>
          <a:xfrm>
            <a:off x="488823" y="842963"/>
            <a:ext cx="11215688" cy="549275"/>
          </a:xfrm>
          <a:prstGeom prst="rect">
            <a:avLst/>
          </a:prstGeom>
        </p:spPr>
        <p:txBody>
          <a:bodyPr/>
          <a:lstStyle>
            <a:lvl1pPr marL="0" indent="0">
              <a:lnSpc>
                <a:spcPct val="85000"/>
              </a:lnSpc>
              <a:spcBef>
                <a:spcPts val="0"/>
              </a:spcBef>
              <a:spcAft>
                <a:spcPts val="0"/>
              </a:spcAft>
              <a:buFont typeface="Arial" panose="020B0604020202020204" pitchFamily="34" charset="0"/>
              <a:buNone/>
              <a:defRPr sz="2400">
                <a:solidFill>
                  <a:schemeClr val="tx1">
                    <a:lumMod val="75000"/>
                    <a:lumOff val="25000"/>
                  </a:schemeClr>
                </a:solidFill>
                <a:latin typeface="+mj-lt"/>
              </a:defRPr>
            </a:lvl1pPr>
          </a:lstStyle>
          <a:p>
            <a:pPr lvl="0"/>
            <a:r>
              <a:rPr lang="en-US"/>
              <a:t>Click to edit Master text styles</a:t>
            </a:r>
          </a:p>
        </p:txBody>
      </p:sp>
      <p:sp>
        <p:nvSpPr>
          <p:cNvPr id="16" name="Text Placeholder 11">
            <a:extLst>
              <a:ext uri="{FF2B5EF4-FFF2-40B4-BE49-F238E27FC236}">
                <a16:creationId xmlns:a16="http://schemas.microsoft.com/office/drawing/2014/main" id="{DB7268C7-EFC4-4CAF-9916-7F6001106E59}"/>
              </a:ext>
            </a:extLst>
          </p:cNvPr>
          <p:cNvSpPr>
            <a:spLocks noGrp="1"/>
          </p:cNvSpPr>
          <p:nvPr>
            <p:ph type="body" sz="quarter" idx="24" hasCustomPrompt="1"/>
          </p:nvPr>
        </p:nvSpPr>
        <p:spPr>
          <a:xfrm>
            <a:off x="1206500" y="4498539"/>
            <a:ext cx="2286000"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17" name="Text Placeholder 11">
            <a:extLst>
              <a:ext uri="{FF2B5EF4-FFF2-40B4-BE49-F238E27FC236}">
                <a16:creationId xmlns:a16="http://schemas.microsoft.com/office/drawing/2014/main" id="{D4D088F2-2621-4E77-841F-FE0FD66F4CB2}"/>
              </a:ext>
            </a:extLst>
          </p:cNvPr>
          <p:cNvSpPr>
            <a:spLocks noGrp="1"/>
          </p:cNvSpPr>
          <p:nvPr>
            <p:ph type="body" sz="quarter" idx="25" hasCustomPrompt="1"/>
          </p:nvPr>
        </p:nvSpPr>
        <p:spPr>
          <a:xfrm>
            <a:off x="1206902" y="4790004"/>
            <a:ext cx="2286000"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18" name="Text Placeholder 11">
            <a:extLst>
              <a:ext uri="{FF2B5EF4-FFF2-40B4-BE49-F238E27FC236}">
                <a16:creationId xmlns:a16="http://schemas.microsoft.com/office/drawing/2014/main" id="{E59E36D6-B7D0-4513-9FBE-4AE29A2C1A38}"/>
              </a:ext>
            </a:extLst>
          </p:cNvPr>
          <p:cNvSpPr>
            <a:spLocks noGrp="1"/>
          </p:cNvSpPr>
          <p:nvPr>
            <p:ph type="body" sz="quarter" idx="26" hasCustomPrompt="1"/>
          </p:nvPr>
        </p:nvSpPr>
        <p:spPr>
          <a:xfrm>
            <a:off x="3706637" y="4498539"/>
            <a:ext cx="2286000"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19" name="Text Placeholder 11">
            <a:extLst>
              <a:ext uri="{FF2B5EF4-FFF2-40B4-BE49-F238E27FC236}">
                <a16:creationId xmlns:a16="http://schemas.microsoft.com/office/drawing/2014/main" id="{188566F4-4EF2-4D45-8249-0EAAC8C82AF7}"/>
              </a:ext>
            </a:extLst>
          </p:cNvPr>
          <p:cNvSpPr>
            <a:spLocks noGrp="1"/>
          </p:cNvSpPr>
          <p:nvPr>
            <p:ph type="body" sz="quarter" idx="27" hasCustomPrompt="1"/>
          </p:nvPr>
        </p:nvSpPr>
        <p:spPr>
          <a:xfrm>
            <a:off x="3707039" y="4790004"/>
            <a:ext cx="2286000"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20" name="Text Placeholder 11">
            <a:extLst>
              <a:ext uri="{FF2B5EF4-FFF2-40B4-BE49-F238E27FC236}">
                <a16:creationId xmlns:a16="http://schemas.microsoft.com/office/drawing/2014/main" id="{3ED512FC-E6A3-4396-AAAE-CE146203D32D}"/>
              </a:ext>
            </a:extLst>
          </p:cNvPr>
          <p:cNvSpPr>
            <a:spLocks noGrp="1"/>
          </p:cNvSpPr>
          <p:nvPr>
            <p:ph type="body" sz="quarter" idx="28" hasCustomPrompt="1"/>
          </p:nvPr>
        </p:nvSpPr>
        <p:spPr>
          <a:xfrm>
            <a:off x="6213928" y="4498539"/>
            <a:ext cx="2286000"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21" name="Text Placeholder 11">
            <a:extLst>
              <a:ext uri="{FF2B5EF4-FFF2-40B4-BE49-F238E27FC236}">
                <a16:creationId xmlns:a16="http://schemas.microsoft.com/office/drawing/2014/main" id="{C3760C3F-D963-4E43-8482-82D8481C625F}"/>
              </a:ext>
            </a:extLst>
          </p:cNvPr>
          <p:cNvSpPr>
            <a:spLocks noGrp="1"/>
          </p:cNvSpPr>
          <p:nvPr>
            <p:ph type="body" sz="quarter" idx="29" hasCustomPrompt="1"/>
          </p:nvPr>
        </p:nvSpPr>
        <p:spPr>
          <a:xfrm>
            <a:off x="6214330" y="4790004"/>
            <a:ext cx="2286000"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22" name="Text Placeholder 11">
            <a:extLst>
              <a:ext uri="{FF2B5EF4-FFF2-40B4-BE49-F238E27FC236}">
                <a16:creationId xmlns:a16="http://schemas.microsoft.com/office/drawing/2014/main" id="{E90BED84-F7D0-42B6-AD75-00644532DA74}"/>
              </a:ext>
            </a:extLst>
          </p:cNvPr>
          <p:cNvSpPr>
            <a:spLocks noGrp="1"/>
          </p:cNvSpPr>
          <p:nvPr>
            <p:ph type="body" sz="quarter" idx="30" hasCustomPrompt="1"/>
          </p:nvPr>
        </p:nvSpPr>
        <p:spPr>
          <a:xfrm>
            <a:off x="8714066" y="4498539"/>
            <a:ext cx="2286000"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23" name="Text Placeholder 11">
            <a:extLst>
              <a:ext uri="{FF2B5EF4-FFF2-40B4-BE49-F238E27FC236}">
                <a16:creationId xmlns:a16="http://schemas.microsoft.com/office/drawing/2014/main" id="{3A044E25-C568-49B1-BE88-42DE5AFB77C1}"/>
              </a:ext>
            </a:extLst>
          </p:cNvPr>
          <p:cNvSpPr>
            <a:spLocks noGrp="1"/>
          </p:cNvSpPr>
          <p:nvPr>
            <p:ph type="body" sz="quarter" idx="31" hasCustomPrompt="1"/>
          </p:nvPr>
        </p:nvSpPr>
        <p:spPr>
          <a:xfrm>
            <a:off x="8714468" y="4790004"/>
            <a:ext cx="2286000"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4" name="Picture Placeholder 3">
            <a:extLst>
              <a:ext uri="{FF2B5EF4-FFF2-40B4-BE49-F238E27FC236}">
                <a16:creationId xmlns:a16="http://schemas.microsoft.com/office/drawing/2014/main" id="{786EA628-7BBC-4A85-8D62-C8B61D35A254}"/>
              </a:ext>
            </a:extLst>
          </p:cNvPr>
          <p:cNvSpPr>
            <a:spLocks noGrp="1"/>
          </p:cNvSpPr>
          <p:nvPr>
            <p:ph type="pic" sz="quarter" idx="32"/>
          </p:nvPr>
        </p:nvSpPr>
        <p:spPr>
          <a:xfrm>
            <a:off x="1206500" y="2105929"/>
            <a:ext cx="2286000" cy="2286000"/>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
        <p:nvSpPr>
          <p:cNvPr id="13" name="Picture Placeholder 12">
            <a:extLst>
              <a:ext uri="{FF2B5EF4-FFF2-40B4-BE49-F238E27FC236}">
                <a16:creationId xmlns:a16="http://schemas.microsoft.com/office/drawing/2014/main" id="{CAC9AE2D-3710-44FF-B718-23684BD2D082}"/>
              </a:ext>
            </a:extLst>
          </p:cNvPr>
          <p:cNvSpPr>
            <a:spLocks noGrp="1"/>
          </p:cNvSpPr>
          <p:nvPr>
            <p:ph type="pic" sz="quarter" idx="33"/>
          </p:nvPr>
        </p:nvSpPr>
        <p:spPr>
          <a:xfrm>
            <a:off x="3706813" y="2105930"/>
            <a:ext cx="2286000" cy="2285999"/>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
        <p:nvSpPr>
          <p:cNvPr id="15" name="Picture Placeholder 14">
            <a:extLst>
              <a:ext uri="{FF2B5EF4-FFF2-40B4-BE49-F238E27FC236}">
                <a16:creationId xmlns:a16="http://schemas.microsoft.com/office/drawing/2014/main" id="{5F33B3FC-C012-4CF2-91B2-D9C757940C58}"/>
              </a:ext>
            </a:extLst>
          </p:cNvPr>
          <p:cNvSpPr>
            <a:spLocks noGrp="1"/>
          </p:cNvSpPr>
          <p:nvPr>
            <p:ph type="pic" sz="quarter" idx="34"/>
          </p:nvPr>
        </p:nvSpPr>
        <p:spPr>
          <a:xfrm>
            <a:off x="6214330" y="2105929"/>
            <a:ext cx="2286000" cy="2286000"/>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
        <p:nvSpPr>
          <p:cNvPr id="25" name="Picture Placeholder 24">
            <a:extLst>
              <a:ext uri="{FF2B5EF4-FFF2-40B4-BE49-F238E27FC236}">
                <a16:creationId xmlns:a16="http://schemas.microsoft.com/office/drawing/2014/main" id="{564CEFC0-1B45-4F83-9294-877ADEA7870B}"/>
              </a:ext>
            </a:extLst>
          </p:cNvPr>
          <p:cNvSpPr>
            <a:spLocks noGrp="1"/>
          </p:cNvSpPr>
          <p:nvPr>
            <p:ph type="pic" sz="quarter" idx="35"/>
          </p:nvPr>
        </p:nvSpPr>
        <p:spPr>
          <a:xfrm>
            <a:off x="8721847" y="2105929"/>
            <a:ext cx="2284412" cy="2286000"/>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Tree>
    <p:extLst>
      <p:ext uri="{BB962C8B-B14F-4D97-AF65-F5344CB8AC3E}">
        <p14:creationId xmlns:p14="http://schemas.microsoft.com/office/powerpoint/2010/main" val="301777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360332-8D8A-4E87-8B7C-D61A1C6089AC}"/>
              </a:ext>
            </a:extLst>
          </p:cNvPr>
          <p:cNvSpPr/>
          <p:nvPr userDrawn="1"/>
        </p:nvSpPr>
        <p:spPr>
          <a:xfrm>
            <a:off x="0" y="3159889"/>
            <a:ext cx="12188827" cy="3716398"/>
          </a:xfrm>
          <a:custGeom>
            <a:avLst/>
            <a:gdLst>
              <a:gd name="connsiteX0" fmla="*/ 0 w 12188827"/>
              <a:gd name="connsiteY0" fmla="*/ 0 h 4516147"/>
              <a:gd name="connsiteX1" fmla="*/ 12188827 w 12188827"/>
              <a:gd name="connsiteY1" fmla="*/ 0 h 4516147"/>
              <a:gd name="connsiteX2" fmla="*/ 12188827 w 12188827"/>
              <a:gd name="connsiteY2" fmla="*/ 4516147 h 4516147"/>
              <a:gd name="connsiteX3" fmla="*/ 0 w 12188827"/>
              <a:gd name="connsiteY3" fmla="*/ 4516147 h 4516147"/>
              <a:gd name="connsiteX4" fmla="*/ 0 w 12188827"/>
              <a:gd name="connsiteY4" fmla="*/ 0 h 4516147"/>
              <a:gd name="connsiteX0" fmla="*/ 0 w 12188827"/>
              <a:gd name="connsiteY0" fmla="*/ 6179 h 4522326"/>
              <a:gd name="connsiteX1" fmla="*/ 6128951 w 12188827"/>
              <a:gd name="connsiteY1" fmla="*/ 0 h 4522326"/>
              <a:gd name="connsiteX2" fmla="*/ 12188827 w 12188827"/>
              <a:gd name="connsiteY2" fmla="*/ 6179 h 4522326"/>
              <a:gd name="connsiteX3" fmla="*/ 12188827 w 12188827"/>
              <a:gd name="connsiteY3" fmla="*/ 4522326 h 4522326"/>
              <a:gd name="connsiteX4" fmla="*/ 0 w 12188827"/>
              <a:gd name="connsiteY4" fmla="*/ 4522326 h 4522326"/>
              <a:gd name="connsiteX5" fmla="*/ 0 w 12188827"/>
              <a:gd name="connsiteY5" fmla="*/ 6179 h 4522326"/>
              <a:gd name="connsiteX0" fmla="*/ 0 w 12188827"/>
              <a:gd name="connsiteY0" fmla="*/ 0 h 4516147"/>
              <a:gd name="connsiteX1" fmla="*/ 6128951 w 12188827"/>
              <a:gd name="connsiteY1" fmla="*/ 1328351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 name="connsiteX0" fmla="*/ 0 w 12188827"/>
              <a:gd name="connsiteY0" fmla="*/ 95463 h 4611610"/>
              <a:gd name="connsiteX1" fmla="*/ 6128951 w 12188827"/>
              <a:gd name="connsiteY1" fmla="*/ 1423814 h 4611610"/>
              <a:gd name="connsiteX2" fmla="*/ 12188827 w 12188827"/>
              <a:gd name="connsiteY2" fmla="*/ 95463 h 4611610"/>
              <a:gd name="connsiteX3" fmla="*/ 12188827 w 12188827"/>
              <a:gd name="connsiteY3" fmla="*/ 4611610 h 4611610"/>
              <a:gd name="connsiteX4" fmla="*/ 0 w 12188827"/>
              <a:gd name="connsiteY4" fmla="*/ 4611610 h 4611610"/>
              <a:gd name="connsiteX5" fmla="*/ 0 w 12188827"/>
              <a:gd name="connsiteY5" fmla="*/ 95463 h 4611610"/>
              <a:gd name="connsiteX0" fmla="*/ 0 w 12188827"/>
              <a:gd name="connsiteY0" fmla="*/ 106588 h 4622735"/>
              <a:gd name="connsiteX1" fmla="*/ 6098059 w 12188827"/>
              <a:gd name="connsiteY1" fmla="*/ 1202980 h 4622735"/>
              <a:gd name="connsiteX2" fmla="*/ 12188827 w 12188827"/>
              <a:gd name="connsiteY2" fmla="*/ 106588 h 4622735"/>
              <a:gd name="connsiteX3" fmla="*/ 12188827 w 12188827"/>
              <a:gd name="connsiteY3" fmla="*/ 4622735 h 4622735"/>
              <a:gd name="connsiteX4" fmla="*/ 0 w 12188827"/>
              <a:gd name="connsiteY4" fmla="*/ 4622735 h 4622735"/>
              <a:gd name="connsiteX5" fmla="*/ 0 w 12188827"/>
              <a:gd name="connsiteY5" fmla="*/ 106588 h 4622735"/>
              <a:gd name="connsiteX0" fmla="*/ 0 w 12188827"/>
              <a:gd name="connsiteY0" fmla="*/ 106588 h 4622735"/>
              <a:gd name="connsiteX1" fmla="*/ 6098059 w 12188827"/>
              <a:gd name="connsiteY1" fmla="*/ 1202980 h 4622735"/>
              <a:gd name="connsiteX2" fmla="*/ 12188827 w 12188827"/>
              <a:gd name="connsiteY2" fmla="*/ 106588 h 4622735"/>
              <a:gd name="connsiteX3" fmla="*/ 12188827 w 12188827"/>
              <a:gd name="connsiteY3" fmla="*/ 4622735 h 4622735"/>
              <a:gd name="connsiteX4" fmla="*/ 0 w 12188827"/>
              <a:gd name="connsiteY4" fmla="*/ 4622735 h 4622735"/>
              <a:gd name="connsiteX5" fmla="*/ 0 w 12188827"/>
              <a:gd name="connsiteY5" fmla="*/ 106588 h 4622735"/>
              <a:gd name="connsiteX0" fmla="*/ 0 w 12188827"/>
              <a:gd name="connsiteY0" fmla="*/ 0 h 4516147"/>
              <a:gd name="connsiteX1" fmla="*/ 6098059 w 12188827"/>
              <a:gd name="connsiteY1" fmla="*/ 1096392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 name="connsiteX0" fmla="*/ 0 w 12188827"/>
              <a:gd name="connsiteY0" fmla="*/ 0 h 4516147"/>
              <a:gd name="connsiteX1" fmla="*/ 6098059 w 12188827"/>
              <a:gd name="connsiteY1" fmla="*/ 1096392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 name="connsiteX0" fmla="*/ 0 w 12188827"/>
              <a:gd name="connsiteY0" fmla="*/ 0 h 4516147"/>
              <a:gd name="connsiteX1" fmla="*/ 6098059 w 12188827"/>
              <a:gd name="connsiteY1" fmla="*/ 1096392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 name="connsiteX0" fmla="*/ 0 w 12188827"/>
              <a:gd name="connsiteY0" fmla="*/ 0 h 4516147"/>
              <a:gd name="connsiteX1" fmla="*/ 6092271 w 12188827"/>
              <a:gd name="connsiteY1" fmla="*/ 1192457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 name="connsiteX0" fmla="*/ 0 w 12188827"/>
              <a:gd name="connsiteY0" fmla="*/ 0 h 4516147"/>
              <a:gd name="connsiteX1" fmla="*/ 6103846 w 12188827"/>
              <a:gd name="connsiteY1" fmla="*/ 1082668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 name="connsiteX0" fmla="*/ 0 w 12188827"/>
              <a:gd name="connsiteY0" fmla="*/ 0 h 4516147"/>
              <a:gd name="connsiteX1" fmla="*/ 6103846 w 12188827"/>
              <a:gd name="connsiteY1" fmla="*/ 1012340 h 4516147"/>
              <a:gd name="connsiteX2" fmla="*/ 12188827 w 12188827"/>
              <a:gd name="connsiteY2" fmla="*/ 0 h 4516147"/>
              <a:gd name="connsiteX3" fmla="*/ 12188827 w 12188827"/>
              <a:gd name="connsiteY3" fmla="*/ 4516147 h 4516147"/>
              <a:gd name="connsiteX4" fmla="*/ 0 w 12188827"/>
              <a:gd name="connsiteY4" fmla="*/ 4516147 h 4516147"/>
              <a:gd name="connsiteX5" fmla="*/ 0 w 12188827"/>
              <a:gd name="connsiteY5" fmla="*/ 0 h 451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7" h="4516147">
                <a:moveTo>
                  <a:pt x="0" y="0"/>
                </a:moveTo>
                <a:cubicBezTo>
                  <a:pt x="1242897" y="588796"/>
                  <a:pt x="4072375" y="1012340"/>
                  <a:pt x="6103846" y="1012340"/>
                </a:cubicBezTo>
                <a:cubicBezTo>
                  <a:pt x="8135317" y="1012340"/>
                  <a:pt x="10869929" y="601204"/>
                  <a:pt x="12188827" y="0"/>
                </a:cubicBezTo>
                <a:lnTo>
                  <a:pt x="12188827" y="4516147"/>
                </a:lnTo>
                <a:lnTo>
                  <a:pt x="0" y="4516147"/>
                </a:lnTo>
                <a:lnTo>
                  <a:pt x="0" y="0"/>
                </a:lnTo>
                <a:close/>
              </a:path>
            </a:pathLst>
          </a:custGeom>
          <a:gradFill flip="none" rotWithShape="1">
            <a:gsLst>
              <a:gs pos="12000">
                <a:schemeClr val="accent1"/>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198"/>
          </a:p>
        </p:txBody>
      </p:sp>
      <p:sp>
        <p:nvSpPr>
          <p:cNvPr id="6" name="Text Box 2">
            <a:extLst>
              <a:ext uri="{FF2B5EF4-FFF2-40B4-BE49-F238E27FC236}">
                <a16:creationId xmlns:a16="http://schemas.microsoft.com/office/drawing/2014/main" id="{00237F26-22B3-4CCE-90EC-A15FF69C3B4F}"/>
              </a:ext>
            </a:extLst>
          </p:cNvPr>
          <p:cNvSpPr txBox="1">
            <a:spLocks noChangeArrowheads="1"/>
          </p:cNvSpPr>
          <p:nvPr userDrawn="1"/>
        </p:nvSpPr>
        <p:spPr bwMode="auto">
          <a:xfrm>
            <a:off x="4469040" y="6553575"/>
            <a:ext cx="3250745" cy="272828"/>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marL="0" marR="0" lvl="0" indent="0" algn="ctr" defTabSz="1218987" rtl="0" eaLnBrk="1" fontAlgn="base" latinLnBrk="0" hangingPunct="1">
              <a:lnSpc>
                <a:spcPct val="100000"/>
              </a:lnSpc>
              <a:spcBef>
                <a:spcPct val="0"/>
              </a:spcBef>
              <a:spcAft>
                <a:spcPts val="1333"/>
              </a:spcAft>
              <a:buClrTx/>
              <a:buSzTx/>
              <a:buFontTx/>
              <a:buNone/>
              <a:tabLst/>
            </a:pPr>
            <a:r>
              <a:rPr kumimoji="0" lang="en-US" sz="900" b="0" i="1" u="none" strike="noStrike" cap="none" normalizeH="0" baseline="0" dirty="0">
                <a:ln>
                  <a:noFill/>
                </a:ln>
                <a:solidFill>
                  <a:schemeClr val="bg1"/>
                </a:solidFill>
                <a:effectLst/>
                <a:latin typeface="Calibri" pitchFamily="34" charset="0"/>
                <a:cs typeface="Arial" pitchFamily="34" charset="0"/>
              </a:rPr>
              <a:t>Copyright © 2019 BCD Travel N.V. All rights reserved.</a:t>
            </a:r>
            <a:endParaRPr kumimoji="0" lang="en-US" sz="2400" b="0" i="0" u="none" strike="noStrike" cap="none" normalizeH="0" baseline="0" dirty="0">
              <a:ln>
                <a:noFill/>
              </a:ln>
              <a:solidFill>
                <a:schemeClr val="bg1"/>
              </a:solidFill>
              <a:effectLst/>
              <a:latin typeface="Arial" pitchFamily="34" charset="0"/>
              <a:cs typeface="Arial" pitchFamily="34" charset="0"/>
            </a:endParaRPr>
          </a:p>
        </p:txBody>
      </p:sp>
      <p:sp>
        <p:nvSpPr>
          <p:cNvPr id="8" name="Title 1">
            <a:extLst>
              <a:ext uri="{FF2B5EF4-FFF2-40B4-BE49-F238E27FC236}">
                <a16:creationId xmlns:a16="http://schemas.microsoft.com/office/drawing/2014/main" id="{2F482F34-AB92-44F4-AAC9-68FB4D215616}"/>
              </a:ext>
            </a:extLst>
          </p:cNvPr>
          <p:cNvSpPr>
            <a:spLocks noGrp="1"/>
          </p:cNvSpPr>
          <p:nvPr>
            <p:ph type="ctrTitle"/>
          </p:nvPr>
        </p:nvSpPr>
        <p:spPr>
          <a:xfrm>
            <a:off x="1395498" y="4030824"/>
            <a:ext cx="9412402" cy="837804"/>
          </a:xfrm>
          <a:prstGeom prst="rect">
            <a:avLst/>
          </a:prstGeom>
        </p:spPr>
        <p:txBody>
          <a:bodyPr anchor="b">
            <a:noAutofit/>
          </a:bodyPr>
          <a:lstStyle>
            <a:lvl1pPr algn="ctr">
              <a:lnSpc>
                <a:spcPct val="85000"/>
              </a:lnSpc>
              <a:spcBef>
                <a:spcPts val="0"/>
              </a:spcBef>
              <a:spcAft>
                <a:spcPts val="0"/>
              </a:spcAft>
              <a:defRPr sz="4200" b="0">
                <a:solidFill>
                  <a:schemeClr val="bg1"/>
                </a:solidFill>
                <a:effectLst/>
                <a:latin typeface="+mn-lt"/>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4B32329C-6A4D-4C43-AC57-7AE423E1D09E}"/>
              </a:ext>
            </a:extLst>
          </p:cNvPr>
          <p:cNvSpPr>
            <a:spLocks noGrp="1"/>
          </p:cNvSpPr>
          <p:nvPr>
            <p:ph type="subTitle" idx="1"/>
          </p:nvPr>
        </p:nvSpPr>
        <p:spPr>
          <a:xfrm>
            <a:off x="1395498" y="4908618"/>
            <a:ext cx="9412402" cy="387630"/>
          </a:xfrm>
          <a:prstGeom prst="rect">
            <a:avLst/>
          </a:prstGeom>
        </p:spPr>
        <p:txBody>
          <a:bodyPr>
            <a:noAutofit/>
          </a:bodyPr>
          <a:lstStyle>
            <a:lvl1pPr marL="0" indent="0" algn="ctr">
              <a:lnSpc>
                <a:spcPct val="85000"/>
              </a:lnSpc>
              <a:spcBef>
                <a:spcPts val="0"/>
              </a:spcBef>
              <a:spcAft>
                <a:spcPts val="0"/>
              </a:spcAft>
              <a:buNone/>
              <a:defRPr sz="2400" b="0">
                <a:solidFill>
                  <a:schemeClr val="bg1"/>
                </a:solidFill>
                <a:effectLst/>
              </a:defRPr>
            </a:lvl1pPr>
            <a:lvl2pPr marL="0" indent="0" algn="l">
              <a:buNone/>
              <a:defRPr sz="2399" b="1">
                <a:solidFill>
                  <a:schemeClr val="bg1"/>
                </a:solidFill>
              </a:defRPr>
            </a:lvl2pPr>
            <a:lvl3pPr marL="0" indent="0" algn="l">
              <a:spcBef>
                <a:spcPts val="0"/>
              </a:spcBef>
              <a:buNone/>
              <a:defRPr sz="1999" i="1">
                <a:solidFill>
                  <a:schemeClr val="bg1"/>
                </a:solidFill>
              </a:defRPr>
            </a:lvl3pPr>
            <a:lvl4pPr marL="0" indent="0" algn="l">
              <a:spcBef>
                <a:spcPts val="800"/>
              </a:spcBef>
              <a:buNone/>
              <a:defRPr sz="1866">
                <a:solidFill>
                  <a:schemeClr val="bg2"/>
                </a:solidFill>
              </a:defRPr>
            </a:lvl4pPr>
            <a:lvl5pPr marL="2437655" indent="0" algn="ctr">
              <a:buNone/>
              <a:defRPr>
                <a:solidFill>
                  <a:schemeClr val="tx1">
                    <a:tint val="75000"/>
                  </a:schemeClr>
                </a:solidFill>
              </a:defRPr>
            </a:lvl5pPr>
            <a:lvl6pPr marL="3047069" indent="0" algn="ctr">
              <a:buNone/>
              <a:defRPr>
                <a:solidFill>
                  <a:schemeClr val="tx1">
                    <a:tint val="75000"/>
                  </a:schemeClr>
                </a:solidFill>
              </a:defRPr>
            </a:lvl6pPr>
            <a:lvl7pPr marL="3656483" indent="0" algn="ctr">
              <a:buNone/>
              <a:defRPr>
                <a:solidFill>
                  <a:schemeClr val="tx1">
                    <a:tint val="75000"/>
                  </a:schemeClr>
                </a:solidFill>
              </a:defRPr>
            </a:lvl7pPr>
            <a:lvl8pPr marL="4265896" indent="0" algn="ctr">
              <a:buNone/>
              <a:defRPr>
                <a:solidFill>
                  <a:schemeClr val="tx1">
                    <a:tint val="75000"/>
                  </a:schemeClr>
                </a:solidFill>
              </a:defRPr>
            </a:lvl8pPr>
            <a:lvl9pPr marL="4875310" indent="0" algn="ctr">
              <a:buNone/>
              <a:defRPr>
                <a:solidFill>
                  <a:schemeClr val="tx1">
                    <a:tint val="75000"/>
                  </a:schemeClr>
                </a:solidFill>
              </a:defRPr>
            </a:lvl9pPr>
          </a:lstStyle>
          <a:p>
            <a:r>
              <a:rPr lang="en-US"/>
              <a:t>Click to edit Master subtitle style</a:t>
            </a:r>
            <a:endParaRPr lang="en-US" dirty="0"/>
          </a:p>
        </p:txBody>
      </p:sp>
      <p:sp>
        <p:nvSpPr>
          <p:cNvPr id="10" name="Picture Placeholder 2">
            <a:extLst>
              <a:ext uri="{FF2B5EF4-FFF2-40B4-BE49-F238E27FC236}">
                <a16:creationId xmlns:a16="http://schemas.microsoft.com/office/drawing/2014/main" id="{D15C5509-5E59-4013-9604-DD65237665A9}"/>
              </a:ext>
            </a:extLst>
          </p:cNvPr>
          <p:cNvSpPr>
            <a:spLocks noGrp="1"/>
          </p:cNvSpPr>
          <p:nvPr>
            <p:ph type="pic" sz="quarter" idx="10"/>
          </p:nvPr>
        </p:nvSpPr>
        <p:spPr>
          <a:xfrm>
            <a:off x="0" y="0"/>
            <a:ext cx="12188825" cy="3611301"/>
          </a:xfrm>
          <a:custGeom>
            <a:avLst/>
            <a:gdLst>
              <a:gd name="connsiteX0" fmla="*/ 0 w 12188825"/>
              <a:gd name="connsiteY0" fmla="*/ 0 h 2354263"/>
              <a:gd name="connsiteX1" fmla="*/ 12188825 w 12188825"/>
              <a:gd name="connsiteY1" fmla="*/ 0 h 2354263"/>
              <a:gd name="connsiteX2" fmla="*/ 12188825 w 12188825"/>
              <a:gd name="connsiteY2" fmla="*/ 2354263 h 2354263"/>
              <a:gd name="connsiteX3" fmla="*/ 0 w 12188825"/>
              <a:gd name="connsiteY3" fmla="*/ 2354263 h 2354263"/>
              <a:gd name="connsiteX4" fmla="*/ 0 w 12188825"/>
              <a:gd name="connsiteY4" fmla="*/ 0 h 2354263"/>
              <a:gd name="connsiteX0" fmla="*/ 0 w 12188825"/>
              <a:gd name="connsiteY0" fmla="*/ 0 h 2354263"/>
              <a:gd name="connsiteX1" fmla="*/ 12188825 w 12188825"/>
              <a:gd name="connsiteY1" fmla="*/ 0 h 2354263"/>
              <a:gd name="connsiteX2" fmla="*/ 12188825 w 12188825"/>
              <a:gd name="connsiteY2" fmla="*/ 2354263 h 2354263"/>
              <a:gd name="connsiteX3" fmla="*/ 6079524 w 12188825"/>
              <a:gd name="connsiteY3" fmla="*/ 2347784 h 2354263"/>
              <a:gd name="connsiteX4" fmla="*/ 0 w 12188825"/>
              <a:gd name="connsiteY4" fmla="*/ 2354263 h 2354263"/>
              <a:gd name="connsiteX5" fmla="*/ 0 w 12188825"/>
              <a:gd name="connsiteY5" fmla="*/ 0 h 2354263"/>
              <a:gd name="connsiteX0" fmla="*/ 0 w 12188825"/>
              <a:gd name="connsiteY0" fmla="*/ 0 h 3422821"/>
              <a:gd name="connsiteX1" fmla="*/ 12188825 w 12188825"/>
              <a:gd name="connsiteY1" fmla="*/ 0 h 3422821"/>
              <a:gd name="connsiteX2" fmla="*/ 12188825 w 12188825"/>
              <a:gd name="connsiteY2" fmla="*/ 2354263 h 3422821"/>
              <a:gd name="connsiteX3" fmla="*/ 6079524 w 12188825"/>
              <a:gd name="connsiteY3" fmla="*/ 3422821 h 3422821"/>
              <a:gd name="connsiteX4" fmla="*/ 0 w 12188825"/>
              <a:gd name="connsiteY4" fmla="*/ 2354263 h 3422821"/>
              <a:gd name="connsiteX5" fmla="*/ 0 w 12188825"/>
              <a:gd name="connsiteY5" fmla="*/ 0 h 3422821"/>
              <a:gd name="connsiteX0" fmla="*/ 0 w 12188825"/>
              <a:gd name="connsiteY0" fmla="*/ 0 h 3422821"/>
              <a:gd name="connsiteX1" fmla="*/ 12188825 w 12188825"/>
              <a:gd name="connsiteY1" fmla="*/ 0 h 3422821"/>
              <a:gd name="connsiteX2" fmla="*/ 12188825 w 12188825"/>
              <a:gd name="connsiteY2" fmla="*/ 2354263 h 3422821"/>
              <a:gd name="connsiteX3" fmla="*/ 6079524 w 12188825"/>
              <a:gd name="connsiteY3" fmla="*/ 3422821 h 3422821"/>
              <a:gd name="connsiteX4" fmla="*/ 0 w 12188825"/>
              <a:gd name="connsiteY4" fmla="*/ 2354263 h 3422821"/>
              <a:gd name="connsiteX5" fmla="*/ 0 w 12188825"/>
              <a:gd name="connsiteY5" fmla="*/ 0 h 34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5" h="3422821">
                <a:moveTo>
                  <a:pt x="0" y="0"/>
                </a:moveTo>
                <a:lnTo>
                  <a:pt x="12188825" y="0"/>
                </a:lnTo>
                <a:lnTo>
                  <a:pt x="12188825" y="2354263"/>
                </a:lnTo>
                <a:cubicBezTo>
                  <a:pt x="11170608" y="2924733"/>
                  <a:pt x="8110995" y="3422821"/>
                  <a:pt x="6079524" y="3422821"/>
                </a:cubicBezTo>
                <a:cubicBezTo>
                  <a:pt x="4048053" y="3422821"/>
                  <a:pt x="1013254" y="2924733"/>
                  <a:pt x="0" y="2354263"/>
                </a:cubicBezTo>
                <a:lnTo>
                  <a:pt x="0" y="0"/>
                </a:lnTo>
                <a:close/>
              </a:path>
            </a:pathLst>
          </a:custGeom>
        </p:spPr>
        <p:txBody>
          <a:bodyPr/>
          <a:lstStyle/>
          <a:p>
            <a:r>
              <a:rPr lang="en-US"/>
              <a:t>Click icon to add picture</a:t>
            </a:r>
          </a:p>
        </p:txBody>
      </p:sp>
      <p:pic>
        <p:nvPicPr>
          <p:cNvPr id="14" name="Graphic 13">
            <a:extLst>
              <a:ext uri="{FF2B5EF4-FFF2-40B4-BE49-F238E27FC236}">
                <a16:creationId xmlns:a16="http://schemas.microsoft.com/office/drawing/2014/main" id="{CB55627C-FCA9-4F4E-AAD3-6F54CCFA5C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5925" y="5858565"/>
            <a:ext cx="2351369" cy="731537"/>
          </a:xfrm>
          <a:prstGeom prst="rect">
            <a:avLst/>
          </a:prstGeom>
        </p:spPr>
      </p:pic>
    </p:spTree>
    <p:extLst>
      <p:ext uri="{BB962C8B-B14F-4D97-AF65-F5344CB8AC3E}">
        <p14:creationId xmlns:p14="http://schemas.microsoft.com/office/powerpoint/2010/main" val="210691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Team of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718C78-C362-4929-8D64-5F11C4E7613D}"/>
              </a:ext>
            </a:extLst>
          </p:cNvPr>
          <p:cNvSpPr/>
          <p:nvPr userDrawn="1"/>
        </p:nvSpPr>
        <p:spPr>
          <a:xfrm>
            <a:off x="0" y="0"/>
            <a:ext cx="12188808" cy="324030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F58DC65-78AD-429A-9051-6B2A6B03CF4C}"/>
              </a:ext>
            </a:extLst>
          </p:cNvPr>
          <p:cNvSpPr>
            <a:spLocks noGrp="1"/>
          </p:cNvSpPr>
          <p:nvPr>
            <p:ph type="title"/>
          </p:nvPr>
        </p:nvSpPr>
        <p:spPr>
          <a:xfrm>
            <a:off x="488823" y="292608"/>
            <a:ext cx="11215412" cy="548640"/>
          </a:xfrm>
          <a:prstGeom prst="rect">
            <a:avLst/>
          </a:prstGeom>
        </p:spPr>
        <p:txBody>
          <a:bodyPr>
            <a:noAutofit/>
          </a:bodyPr>
          <a:lstStyle>
            <a:lvl1pPr algn="l">
              <a:lnSpc>
                <a:spcPct val="85000"/>
              </a:lnSpc>
              <a:spcBef>
                <a:spcPts val="0"/>
              </a:spcBef>
              <a:spcAft>
                <a:spcPts val="0"/>
              </a:spcAft>
              <a:defRPr lang="en-US" sz="3200" b="0" dirty="0">
                <a:solidFill>
                  <a:schemeClr val="tx1">
                    <a:lumMod val="75000"/>
                    <a:lumOff val="25000"/>
                  </a:schemeClr>
                </a:solidFill>
                <a:cs typeface="Arial" panose="020B0604020202020204" pitchFamily="34" charset="0"/>
              </a:defRPr>
            </a:lvl1pPr>
          </a:lstStyle>
          <a:p>
            <a:pPr lvl="0">
              <a:lnSpc>
                <a:spcPct val="100000"/>
              </a:lnSpc>
            </a:pPr>
            <a:r>
              <a:rPr lang="en-US"/>
              <a:t>Click to edit Master title style</a:t>
            </a:r>
            <a:endParaRPr lang="en-US" dirty="0"/>
          </a:p>
        </p:txBody>
      </p:sp>
      <p:sp>
        <p:nvSpPr>
          <p:cNvPr id="7" name="Slide Number Placeholder 3">
            <a:extLst>
              <a:ext uri="{FF2B5EF4-FFF2-40B4-BE49-F238E27FC236}">
                <a16:creationId xmlns:a16="http://schemas.microsoft.com/office/drawing/2014/main" id="{F4C449A1-FA18-4ABF-A62F-482D641BEA71}"/>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8" name="Text Placeholder 5">
            <a:extLst>
              <a:ext uri="{FF2B5EF4-FFF2-40B4-BE49-F238E27FC236}">
                <a16:creationId xmlns:a16="http://schemas.microsoft.com/office/drawing/2014/main" id="{2C42057F-1C02-4CCC-BBC2-9C310D26F65A}"/>
              </a:ext>
            </a:extLst>
          </p:cNvPr>
          <p:cNvSpPr>
            <a:spLocks noGrp="1"/>
          </p:cNvSpPr>
          <p:nvPr>
            <p:ph type="body" sz="quarter" idx="10"/>
          </p:nvPr>
        </p:nvSpPr>
        <p:spPr>
          <a:xfrm>
            <a:off x="488823" y="842963"/>
            <a:ext cx="11215688" cy="549275"/>
          </a:xfrm>
          <a:prstGeom prst="rect">
            <a:avLst/>
          </a:prstGeom>
        </p:spPr>
        <p:txBody>
          <a:bodyPr/>
          <a:lstStyle>
            <a:lvl1pPr marL="0" indent="0">
              <a:lnSpc>
                <a:spcPct val="85000"/>
              </a:lnSpc>
              <a:spcBef>
                <a:spcPts val="0"/>
              </a:spcBef>
              <a:spcAft>
                <a:spcPts val="0"/>
              </a:spcAft>
              <a:buFont typeface="Arial" panose="020B0604020202020204" pitchFamily="34" charset="0"/>
              <a:buNone/>
              <a:defRPr sz="2400">
                <a:solidFill>
                  <a:schemeClr val="tx1">
                    <a:lumMod val="75000"/>
                    <a:lumOff val="25000"/>
                  </a:schemeClr>
                </a:solidFill>
                <a:latin typeface="+mj-lt"/>
              </a:defRPr>
            </a:lvl1pPr>
          </a:lstStyle>
          <a:p>
            <a:pPr lvl="0"/>
            <a:r>
              <a:rPr lang="en-US"/>
              <a:t>Click to edit Master text styles</a:t>
            </a:r>
          </a:p>
        </p:txBody>
      </p:sp>
      <p:sp>
        <p:nvSpPr>
          <p:cNvPr id="18" name="Text Placeholder 11">
            <a:extLst>
              <a:ext uri="{FF2B5EF4-FFF2-40B4-BE49-F238E27FC236}">
                <a16:creationId xmlns:a16="http://schemas.microsoft.com/office/drawing/2014/main" id="{7C64D1BB-CE1C-482C-9AC0-FACA97E378A5}"/>
              </a:ext>
            </a:extLst>
          </p:cNvPr>
          <p:cNvSpPr>
            <a:spLocks noGrp="1"/>
          </p:cNvSpPr>
          <p:nvPr>
            <p:ph type="body" sz="quarter" idx="15" hasCustomPrompt="1"/>
          </p:nvPr>
        </p:nvSpPr>
        <p:spPr>
          <a:xfrm>
            <a:off x="340058" y="4429959"/>
            <a:ext cx="2103120"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19" name="Text Placeholder 11">
            <a:extLst>
              <a:ext uri="{FF2B5EF4-FFF2-40B4-BE49-F238E27FC236}">
                <a16:creationId xmlns:a16="http://schemas.microsoft.com/office/drawing/2014/main" id="{8A6ED942-C81F-41D7-B90F-6205B1B9AFE0}"/>
              </a:ext>
            </a:extLst>
          </p:cNvPr>
          <p:cNvSpPr>
            <a:spLocks noGrp="1"/>
          </p:cNvSpPr>
          <p:nvPr>
            <p:ph type="body" sz="quarter" idx="23" hasCustomPrompt="1"/>
          </p:nvPr>
        </p:nvSpPr>
        <p:spPr>
          <a:xfrm>
            <a:off x="340460" y="4721424"/>
            <a:ext cx="2103120"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20" name="Text Placeholder 11">
            <a:extLst>
              <a:ext uri="{FF2B5EF4-FFF2-40B4-BE49-F238E27FC236}">
                <a16:creationId xmlns:a16="http://schemas.microsoft.com/office/drawing/2014/main" id="{7CD140E8-DB5B-4D5F-BBCD-F276BDEB58C8}"/>
              </a:ext>
            </a:extLst>
          </p:cNvPr>
          <p:cNvSpPr>
            <a:spLocks noGrp="1"/>
          </p:cNvSpPr>
          <p:nvPr>
            <p:ph type="body" sz="quarter" idx="24" hasCustomPrompt="1"/>
          </p:nvPr>
        </p:nvSpPr>
        <p:spPr>
          <a:xfrm>
            <a:off x="2696148" y="4429959"/>
            <a:ext cx="2103120"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21" name="Text Placeholder 11">
            <a:extLst>
              <a:ext uri="{FF2B5EF4-FFF2-40B4-BE49-F238E27FC236}">
                <a16:creationId xmlns:a16="http://schemas.microsoft.com/office/drawing/2014/main" id="{FB99AD55-7097-409B-B96D-C3FC8AE1E4F1}"/>
              </a:ext>
            </a:extLst>
          </p:cNvPr>
          <p:cNvSpPr>
            <a:spLocks noGrp="1"/>
          </p:cNvSpPr>
          <p:nvPr>
            <p:ph type="body" sz="quarter" idx="25" hasCustomPrompt="1"/>
          </p:nvPr>
        </p:nvSpPr>
        <p:spPr>
          <a:xfrm>
            <a:off x="2696550" y="4721424"/>
            <a:ext cx="2103120"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22" name="Text Placeholder 11">
            <a:extLst>
              <a:ext uri="{FF2B5EF4-FFF2-40B4-BE49-F238E27FC236}">
                <a16:creationId xmlns:a16="http://schemas.microsoft.com/office/drawing/2014/main" id="{2F9C7B15-889C-464E-8049-EE6DCDF875EB}"/>
              </a:ext>
            </a:extLst>
          </p:cNvPr>
          <p:cNvSpPr>
            <a:spLocks noGrp="1"/>
          </p:cNvSpPr>
          <p:nvPr>
            <p:ph type="body" sz="quarter" idx="26" hasCustomPrompt="1"/>
          </p:nvPr>
        </p:nvSpPr>
        <p:spPr>
          <a:xfrm>
            <a:off x="5052238" y="4429959"/>
            <a:ext cx="2103120"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23" name="Text Placeholder 11">
            <a:extLst>
              <a:ext uri="{FF2B5EF4-FFF2-40B4-BE49-F238E27FC236}">
                <a16:creationId xmlns:a16="http://schemas.microsoft.com/office/drawing/2014/main" id="{E1AF6B3F-F592-4D21-9075-F3FCA14A24F9}"/>
              </a:ext>
            </a:extLst>
          </p:cNvPr>
          <p:cNvSpPr>
            <a:spLocks noGrp="1"/>
          </p:cNvSpPr>
          <p:nvPr>
            <p:ph type="body" sz="quarter" idx="27" hasCustomPrompt="1"/>
          </p:nvPr>
        </p:nvSpPr>
        <p:spPr>
          <a:xfrm>
            <a:off x="5052640" y="4721424"/>
            <a:ext cx="2103120"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24" name="Text Placeholder 11">
            <a:extLst>
              <a:ext uri="{FF2B5EF4-FFF2-40B4-BE49-F238E27FC236}">
                <a16:creationId xmlns:a16="http://schemas.microsoft.com/office/drawing/2014/main" id="{1B8F93E6-8643-4225-BC18-096901557FB8}"/>
              </a:ext>
            </a:extLst>
          </p:cNvPr>
          <p:cNvSpPr>
            <a:spLocks noGrp="1"/>
          </p:cNvSpPr>
          <p:nvPr>
            <p:ph type="body" sz="quarter" idx="28" hasCustomPrompt="1"/>
          </p:nvPr>
        </p:nvSpPr>
        <p:spPr>
          <a:xfrm>
            <a:off x="7408328" y="4429959"/>
            <a:ext cx="2103120"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25" name="Text Placeholder 11">
            <a:extLst>
              <a:ext uri="{FF2B5EF4-FFF2-40B4-BE49-F238E27FC236}">
                <a16:creationId xmlns:a16="http://schemas.microsoft.com/office/drawing/2014/main" id="{20EE661E-6829-496E-8C7C-5D5FFDDB96D5}"/>
              </a:ext>
            </a:extLst>
          </p:cNvPr>
          <p:cNvSpPr>
            <a:spLocks noGrp="1"/>
          </p:cNvSpPr>
          <p:nvPr>
            <p:ph type="body" sz="quarter" idx="29" hasCustomPrompt="1"/>
          </p:nvPr>
        </p:nvSpPr>
        <p:spPr>
          <a:xfrm>
            <a:off x="7408730" y="4721424"/>
            <a:ext cx="2103120"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26" name="Text Placeholder 11">
            <a:extLst>
              <a:ext uri="{FF2B5EF4-FFF2-40B4-BE49-F238E27FC236}">
                <a16:creationId xmlns:a16="http://schemas.microsoft.com/office/drawing/2014/main" id="{64F14724-533C-4E88-8B5A-CD63A08349B1}"/>
              </a:ext>
            </a:extLst>
          </p:cNvPr>
          <p:cNvSpPr>
            <a:spLocks noGrp="1"/>
          </p:cNvSpPr>
          <p:nvPr>
            <p:ph type="body" sz="quarter" idx="30" hasCustomPrompt="1"/>
          </p:nvPr>
        </p:nvSpPr>
        <p:spPr>
          <a:xfrm>
            <a:off x="9764416" y="4429959"/>
            <a:ext cx="2103120"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27" name="Text Placeholder 11">
            <a:extLst>
              <a:ext uri="{FF2B5EF4-FFF2-40B4-BE49-F238E27FC236}">
                <a16:creationId xmlns:a16="http://schemas.microsoft.com/office/drawing/2014/main" id="{3CB86317-F7C2-45DA-8A7D-BDFC5DB79125}"/>
              </a:ext>
            </a:extLst>
          </p:cNvPr>
          <p:cNvSpPr>
            <a:spLocks noGrp="1"/>
          </p:cNvSpPr>
          <p:nvPr>
            <p:ph type="body" sz="quarter" idx="31" hasCustomPrompt="1"/>
          </p:nvPr>
        </p:nvSpPr>
        <p:spPr>
          <a:xfrm>
            <a:off x="9764818" y="4721424"/>
            <a:ext cx="2103120"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4" name="Picture Placeholder 3">
            <a:extLst>
              <a:ext uri="{FF2B5EF4-FFF2-40B4-BE49-F238E27FC236}">
                <a16:creationId xmlns:a16="http://schemas.microsoft.com/office/drawing/2014/main" id="{E51A75A4-6886-4418-8359-5538A6944350}"/>
              </a:ext>
            </a:extLst>
          </p:cNvPr>
          <p:cNvSpPr>
            <a:spLocks noGrp="1"/>
          </p:cNvSpPr>
          <p:nvPr>
            <p:ph type="pic" sz="quarter" idx="32"/>
          </p:nvPr>
        </p:nvSpPr>
        <p:spPr>
          <a:xfrm>
            <a:off x="339725" y="2197461"/>
            <a:ext cx="2103120" cy="2103120"/>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
        <p:nvSpPr>
          <p:cNvPr id="13" name="Picture Placeholder 12">
            <a:extLst>
              <a:ext uri="{FF2B5EF4-FFF2-40B4-BE49-F238E27FC236}">
                <a16:creationId xmlns:a16="http://schemas.microsoft.com/office/drawing/2014/main" id="{DB92D9F5-A167-4E73-BE9E-CD27A05D412C}"/>
              </a:ext>
            </a:extLst>
          </p:cNvPr>
          <p:cNvSpPr>
            <a:spLocks noGrp="1"/>
          </p:cNvSpPr>
          <p:nvPr>
            <p:ph type="pic" sz="quarter" idx="33"/>
          </p:nvPr>
        </p:nvSpPr>
        <p:spPr>
          <a:xfrm>
            <a:off x="2695575" y="2197461"/>
            <a:ext cx="2103120" cy="2103120"/>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
        <p:nvSpPr>
          <p:cNvPr id="15" name="Picture Placeholder 14">
            <a:extLst>
              <a:ext uri="{FF2B5EF4-FFF2-40B4-BE49-F238E27FC236}">
                <a16:creationId xmlns:a16="http://schemas.microsoft.com/office/drawing/2014/main" id="{627F7FEF-18FD-4B73-AA0E-866F38D952F1}"/>
              </a:ext>
            </a:extLst>
          </p:cNvPr>
          <p:cNvSpPr>
            <a:spLocks noGrp="1"/>
          </p:cNvSpPr>
          <p:nvPr>
            <p:ph type="pic" sz="quarter" idx="34"/>
          </p:nvPr>
        </p:nvSpPr>
        <p:spPr>
          <a:xfrm>
            <a:off x="5052322" y="2197461"/>
            <a:ext cx="2103120" cy="2103120"/>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
        <p:nvSpPr>
          <p:cNvPr id="28" name="Picture Placeholder 27">
            <a:extLst>
              <a:ext uri="{FF2B5EF4-FFF2-40B4-BE49-F238E27FC236}">
                <a16:creationId xmlns:a16="http://schemas.microsoft.com/office/drawing/2014/main" id="{44458E98-FE20-47E1-A42C-EAEB57AC0E55}"/>
              </a:ext>
            </a:extLst>
          </p:cNvPr>
          <p:cNvSpPr>
            <a:spLocks noGrp="1"/>
          </p:cNvSpPr>
          <p:nvPr>
            <p:ph type="pic" sz="quarter" idx="35"/>
          </p:nvPr>
        </p:nvSpPr>
        <p:spPr>
          <a:xfrm>
            <a:off x="7408730" y="2197461"/>
            <a:ext cx="2103120" cy="2103120"/>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
        <p:nvSpPr>
          <p:cNvPr id="30" name="Picture Placeholder 29">
            <a:extLst>
              <a:ext uri="{FF2B5EF4-FFF2-40B4-BE49-F238E27FC236}">
                <a16:creationId xmlns:a16="http://schemas.microsoft.com/office/drawing/2014/main" id="{71389440-A39B-489C-A58D-15E3D2D5F497}"/>
              </a:ext>
            </a:extLst>
          </p:cNvPr>
          <p:cNvSpPr>
            <a:spLocks noGrp="1"/>
          </p:cNvSpPr>
          <p:nvPr>
            <p:ph type="pic" sz="quarter" idx="36"/>
          </p:nvPr>
        </p:nvSpPr>
        <p:spPr>
          <a:xfrm>
            <a:off x="9766088" y="2197461"/>
            <a:ext cx="2103120" cy="2103120"/>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Tree>
    <p:extLst>
      <p:ext uri="{BB962C8B-B14F-4D97-AF65-F5344CB8AC3E}">
        <p14:creationId xmlns:p14="http://schemas.microsoft.com/office/powerpoint/2010/main" val="39237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Team of 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718C78-C362-4929-8D64-5F11C4E7613D}"/>
              </a:ext>
            </a:extLst>
          </p:cNvPr>
          <p:cNvSpPr/>
          <p:nvPr userDrawn="1"/>
        </p:nvSpPr>
        <p:spPr>
          <a:xfrm>
            <a:off x="0" y="0"/>
            <a:ext cx="12188808" cy="324030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F58DC65-78AD-429A-9051-6B2A6B03CF4C}"/>
              </a:ext>
            </a:extLst>
          </p:cNvPr>
          <p:cNvSpPr>
            <a:spLocks noGrp="1"/>
          </p:cNvSpPr>
          <p:nvPr>
            <p:ph type="title"/>
          </p:nvPr>
        </p:nvSpPr>
        <p:spPr>
          <a:xfrm>
            <a:off x="488823" y="294535"/>
            <a:ext cx="11215412" cy="548640"/>
          </a:xfrm>
          <a:prstGeom prst="rect">
            <a:avLst/>
          </a:prstGeom>
        </p:spPr>
        <p:txBody>
          <a:bodyPr>
            <a:noAutofit/>
          </a:bodyPr>
          <a:lstStyle>
            <a:lvl1pPr algn="l">
              <a:lnSpc>
                <a:spcPct val="85000"/>
              </a:lnSpc>
              <a:spcBef>
                <a:spcPts val="0"/>
              </a:spcBef>
              <a:spcAft>
                <a:spcPts val="0"/>
              </a:spcAft>
              <a:defRPr lang="en-US" sz="3200" b="0" dirty="0">
                <a:solidFill>
                  <a:schemeClr val="tx1">
                    <a:lumMod val="75000"/>
                    <a:lumOff val="25000"/>
                  </a:schemeClr>
                </a:solidFill>
                <a:cs typeface="Arial" panose="020B0604020202020204" pitchFamily="34" charset="0"/>
              </a:defRPr>
            </a:lvl1pPr>
          </a:lstStyle>
          <a:p>
            <a:pPr lvl="0">
              <a:lnSpc>
                <a:spcPct val="100000"/>
              </a:lnSpc>
            </a:pPr>
            <a:r>
              <a:rPr lang="en-US"/>
              <a:t>Click to edit Master title style</a:t>
            </a:r>
            <a:endParaRPr lang="en-US" dirty="0"/>
          </a:p>
        </p:txBody>
      </p:sp>
      <p:sp>
        <p:nvSpPr>
          <p:cNvPr id="7" name="Slide Number Placeholder 3">
            <a:extLst>
              <a:ext uri="{FF2B5EF4-FFF2-40B4-BE49-F238E27FC236}">
                <a16:creationId xmlns:a16="http://schemas.microsoft.com/office/drawing/2014/main" id="{F4C449A1-FA18-4ABF-A62F-482D641BEA71}"/>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8" name="Text Placeholder 5">
            <a:extLst>
              <a:ext uri="{FF2B5EF4-FFF2-40B4-BE49-F238E27FC236}">
                <a16:creationId xmlns:a16="http://schemas.microsoft.com/office/drawing/2014/main" id="{2C42057F-1C02-4CCC-BBC2-9C310D26F65A}"/>
              </a:ext>
            </a:extLst>
          </p:cNvPr>
          <p:cNvSpPr>
            <a:spLocks noGrp="1"/>
          </p:cNvSpPr>
          <p:nvPr>
            <p:ph type="body" sz="quarter" idx="10"/>
          </p:nvPr>
        </p:nvSpPr>
        <p:spPr>
          <a:xfrm>
            <a:off x="488823" y="842963"/>
            <a:ext cx="11215688" cy="549275"/>
          </a:xfrm>
          <a:prstGeom prst="rect">
            <a:avLst/>
          </a:prstGeom>
        </p:spPr>
        <p:txBody>
          <a:bodyPr/>
          <a:lstStyle>
            <a:lvl1pPr marL="0" indent="0">
              <a:lnSpc>
                <a:spcPct val="85000"/>
              </a:lnSpc>
              <a:spcBef>
                <a:spcPts val="0"/>
              </a:spcBef>
              <a:spcAft>
                <a:spcPts val="0"/>
              </a:spcAft>
              <a:buFont typeface="Arial" panose="020B0604020202020204" pitchFamily="34" charset="0"/>
              <a:buNone/>
              <a:defRPr sz="2400">
                <a:solidFill>
                  <a:schemeClr val="tx1">
                    <a:lumMod val="75000"/>
                    <a:lumOff val="25000"/>
                  </a:schemeClr>
                </a:solidFill>
                <a:latin typeface="+mj-lt"/>
              </a:defRPr>
            </a:lvl1pPr>
          </a:lstStyle>
          <a:p>
            <a:pPr lvl="0"/>
            <a:r>
              <a:rPr lang="en-US"/>
              <a:t>Click to edit Master text styles</a:t>
            </a:r>
          </a:p>
        </p:txBody>
      </p:sp>
      <p:sp>
        <p:nvSpPr>
          <p:cNvPr id="12" name="Text Placeholder 11">
            <a:extLst>
              <a:ext uri="{FF2B5EF4-FFF2-40B4-BE49-F238E27FC236}">
                <a16:creationId xmlns:a16="http://schemas.microsoft.com/office/drawing/2014/main" id="{381F0115-9663-4D01-9FA2-B87D37F2123F}"/>
              </a:ext>
            </a:extLst>
          </p:cNvPr>
          <p:cNvSpPr>
            <a:spLocks noGrp="1"/>
          </p:cNvSpPr>
          <p:nvPr>
            <p:ph type="body" sz="quarter" idx="15" hasCustomPrompt="1"/>
          </p:nvPr>
        </p:nvSpPr>
        <p:spPr>
          <a:xfrm>
            <a:off x="293059" y="4268034"/>
            <a:ext cx="1792224"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20" name="Text Placeholder 11">
            <a:extLst>
              <a:ext uri="{FF2B5EF4-FFF2-40B4-BE49-F238E27FC236}">
                <a16:creationId xmlns:a16="http://schemas.microsoft.com/office/drawing/2014/main" id="{2E4E5733-4E89-45EA-A178-64D8B1135932}"/>
              </a:ext>
            </a:extLst>
          </p:cNvPr>
          <p:cNvSpPr>
            <a:spLocks noGrp="1"/>
          </p:cNvSpPr>
          <p:nvPr>
            <p:ph type="body" sz="quarter" idx="23" hasCustomPrompt="1"/>
          </p:nvPr>
        </p:nvSpPr>
        <p:spPr>
          <a:xfrm>
            <a:off x="293461" y="4559499"/>
            <a:ext cx="1792224"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21" name="Text Placeholder 11">
            <a:extLst>
              <a:ext uri="{FF2B5EF4-FFF2-40B4-BE49-F238E27FC236}">
                <a16:creationId xmlns:a16="http://schemas.microsoft.com/office/drawing/2014/main" id="{6D3D7E83-1ED8-4877-9065-68240BA438E7}"/>
              </a:ext>
            </a:extLst>
          </p:cNvPr>
          <p:cNvSpPr>
            <a:spLocks noGrp="1"/>
          </p:cNvSpPr>
          <p:nvPr>
            <p:ph type="body" sz="quarter" idx="24" hasCustomPrompt="1"/>
          </p:nvPr>
        </p:nvSpPr>
        <p:spPr>
          <a:xfrm>
            <a:off x="2257628" y="4268034"/>
            <a:ext cx="1792224"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22" name="Text Placeholder 11">
            <a:extLst>
              <a:ext uri="{FF2B5EF4-FFF2-40B4-BE49-F238E27FC236}">
                <a16:creationId xmlns:a16="http://schemas.microsoft.com/office/drawing/2014/main" id="{BEA96BFC-4C2B-4992-AB97-7A4C321FB502}"/>
              </a:ext>
            </a:extLst>
          </p:cNvPr>
          <p:cNvSpPr>
            <a:spLocks noGrp="1"/>
          </p:cNvSpPr>
          <p:nvPr>
            <p:ph type="body" sz="quarter" idx="25" hasCustomPrompt="1"/>
          </p:nvPr>
        </p:nvSpPr>
        <p:spPr>
          <a:xfrm>
            <a:off x="2258030" y="4559499"/>
            <a:ext cx="1792224"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23" name="Text Placeholder 11">
            <a:extLst>
              <a:ext uri="{FF2B5EF4-FFF2-40B4-BE49-F238E27FC236}">
                <a16:creationId xmlns:a16="http://schemas.microsoft.com/office/drawing/2014/main" id="{31ED5B3E-1E82-4435-8A47-182EA9A37267}"/>
              </a:ext>
            </a:extLst>
          </p:cNvPr>
          <p:cNvSpPr>
            <a:spLocks noGrp="1"/>
          </p:cNvSpPr>
          <p:nvPr>
            <p:ph type="body" sz="quarter" idx="26" hasCustomPrompt="1"/>
          </p:nvPr>
        </p:nvSpPr>
        <p:spPr>
          <a:xfrm>
            <a:off x="4216928" y="4268034"/>
            <a:ext cx="1792224"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24" name="Text Placeholder 11">
            <a:extLst>
              <a:ext uri="{FF2B5EF4-FFF2-40B4-BE49-F238E27FC236}">
                <a16:creationId xmlns:a16="http://schemas.microsoft.com/office/drawing/2014/main" id="{4791CFFA-44EC-43B9-AE90-F6BEE9306AE5}"/>
              </a:ext>
            </a:extLst>
          </p:cNvPr>
          <p:cNvSpPr>
            <a:spLocks noGrp="1"/>
          </p:cNvSpPr>
          <p:nvPr>
            <p:ph type="body" sz="quarter" idx="27" hasCustomPrompt="1"/>
          </p:nvPr>
        </p:nvSpPr>
        <p:spPr>
          <a:xfrm>
            <a:off x="4217330" y="4559499"/>
            <a:ext cx="1792224"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25" name="Text Placeholder 11">
            <a:extLst>
              <a:ext uri="{FF2B5EF4-FFF2-40B4-BE49-F238E27FC236}">
                <a16:creationId xmlns:a16="http://schemas.microsoft.com/office/drawing/2014/main" id="{22D0DACF-7F12-4164-8E5F-14787098132C}"/>
              </a:ext>
            </a:extLst>
          </p:cNvPr>
          <p:cNvSpPr>
            <a:spLocks noGrp="1"/>
          </p:cNvSpPr>
          <p:nvPr>
            <p:ph type="body" sz="quarter" idx="28" hasCustomPrompt="1"/>
          </p:nvPr>
        </p:nvSpPr>
        <p:spPr>
          <a:xfrm>
            <a:off x="6190009" y="4268034"/>
            <a:ext cx="1792224"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26" name="Text Placeholder 11">
            <a:extLst>
              <a:ext uri="{FF2B5EF4-FFF2-40B4-BE49-F238E27FC236}">
                <a16:creationId xmlns:a16="http://schemas.microsoft.com/office/drawing/2014/main" id="{EB2AB450-80C3-4ADC-BC9A-B30A308CA216}"/>
              </a:ext>
            </a:extLst>
          </p:cNvPr>
          <p:cNvSpPr>
            <a:spLocks noGrp="1"/>
          </p:cNvSpPr>
          <p:nvPr>
            <p:ph type="body" sz="quarter" idx="29" hasCustomPrompt="1"/>
          </p:nvPr>
        </p:nvSpPr>
        <p:spPr>
          <a:xfrm>
            <a:off x="6190411" y="4559499"/>
            <a:ext cx="1792224"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27" name="Text Placeholder 11">
            <a:extLst>
              <a:ext uri="{FF2B5EF4-FFF2-40B4-BE49-F238E27FC236}">
                <a16:creationId xmlns:a16="http://schemas.microsoft.com/office/drawing/2014/main" id="{26B2CE2F-068B-4DEA-95DD-87B82540A2A3}"/>
              </a:ext>
            </a:extLst>
          </p:cNvPr>
          <p:cNvSpPr>
            <a:spLocks noGrp="1"/>
          </p:cNvSpPr>
          <p:nvPr>
            <p:ph type="body" sz="quarter" idx="30" hasCustomPrompt="1"/>
          </p:nvPr>
        </p:nvSpPr>
        <p:spPr>
          <a:xfrm>
            <a:off x="8150933" y="4268034"/>
            <a:ext cx="1792224"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28" name="Text Placeholder 11">
            <a:extLst>
              <a:ext uri="{FF2B5EF4-FFF2-40B4-BE49-F238E27FC236}">
                <a16:creationId xmlns:a16="http://schemas.microsoft.com/office/drawing/2014/main" id="{34179B7A-1DD5-4B74-8E2D-3F64CEE14517}"/>
              </a:ext>
            </a:extLst>
          </p:cNvPr>
          <p:cNvSpPr>
            <a:spLocks noGrp="1"/>
          </p:cNvSpPr>
          <p:nvPr>
            <p:ph type="body" sz="quarter" idx="31" hasCustomPrompt="1"/>
          </p:nvPr>
        </p:nvSpPr>
        <p:spPr>
          <a:xfrm>
            <a:off x="8151335" y="4559499"/>
            <a:ext cx="1792224"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29" name="Text Placeholder 11">
            <a:extLst>
              <a:ext uri="{FF2B5EF4-FFF2-40B4-BE49-F238E27FC236}">
                <a16:creationId xmlns:a16="http://schemas.microsoft.com/office/drawing/2014/main" id="{84552032-5C26-4B34-BE53-2C8E023D6C21}"/>
              </a:ext>
            </a:extLst>
          </p:cNvPr>
          <p:cNvSpPr>
            <a:spLocks noGrp="1"/>
          </p:cNvSpPr>
          <p:nvPr>
            <p:ph type="body" sz="quarter" idx="32" hasCustomPrompt="1"/>
          </p:nvPr>
        </p:nvSpPr>
        <p:spPr>
          <a:xfrm>
            <a:off x="10115905" y="4268034"/>
            <a:ext cx="1792224" cy="274320"/>
          </a:xfrm>
          <a:prstGeom prst="rect">
            <a:avLst/>
          </a:prstGeom>
          <a:ln>
            <a:noFill/>
          </a:ln>
        </p:spPr>
        <p:txBody>
          <a:bodyPr lIns="0" rIns="0"/>
          <a:lstStyle>
            <a:lvl1pPr marL="0" indent="0" algn="ctr">
              <a:buNone/>
              <a:defRPr sz="1800" b="1">
                <a:latin typeface="+mn-lt"/>
              </a:defRPr>
            </a:lvl1pPr>
          </a:lstStyle>
          <a:p>
            <a:pPr lvl="0"/>
            <a:r>
              <a:rPr lang="en-US" dirty="0"/>
              <a:t>Name</a:t>
            </a:r>
          </a:p>
        </p:txBody>
      </p:sp>
      <p:sp>
        <p:nvSpPr>
          <p:cNvPr id="30" name="Text Placeholder 11">
            <a:extLst>
              <a:ext uri="{FF2B5EF4-FFF2-40B4-BE49-F238E27FC236}">
                <a16:creationId xmlns:a16="http://schemas.microsoft.com/office/drawing/2014/main" id="{3361E658-786F-4B1D-BCBF-34AFCCB028A3}"/>
              </a:ext>
            </a:extLst>
          </p:cNvPr>
          <p:cNvSpPr>
            <a:spLocks noGrp="1"/>
          </p:cNvSpPr>
          <p:nvPr>
            <p:ph type="body" sz="quarter" idx="33" hasCustomPrompt="1"/>
          </p:nvPr>
        </p:nvSpPr>
        <p:spPr>
          <a:xfrm>
            <a:off x="10116307" y="4559499"/>
            <a:ext cx="1792224" cy="632827"/>
          </a:xfrm>
          <a:prstGeom prst="rect">
            <a:avLst/>
          </a:prstGeom>
          <a:ln>
            <a:noFill/>
          </a:ln>
        </p:spPr>
        <p:txBody>
          <a:bodyPr lIns="0" rIns="0"/>
          <a:lstStyle>
            <a:lvl1pPr marL="0" indent="0" algn="ctr">
              <a:buNone/>
              <a:defRPr sz="1600">
                <a:latin typeface="+mj-lt"/>
              </a:defRPr>
            </a:lvl1pPr>
          </a:lstStyle>
          <a:p>
            <a:pPr lvl="0"/>
            <a:r>
              <a:rPr lang="en-US" dirty="0"/>
              <a:t>Title</a:t>
            </a:r>
          </a:p>
        </p:txBody>
      </p:sp>
      <p:sp>
        <p:nvSpPr>
          <p:cNvPr id="4" name="Picture Placeholder 3">
            <a:extLst>
              <a:ext uri="{FF2B5EF4-FFF2-40B4-BE49-F238E27FC236}">
                <a16:creationId xmlns:a16="http://schemas.microsoft.com/office/drawing/2014/main" id="{437487A2-76A7-4279-95F2-44A4B7DDAC68}"/>
              </a:ext>
            </a:extLst>
          </p:cNvPr>
          <p:cNvSpPr>
            <a:spLocks noGrp="1"/>
          </p:cNvSpPr>
          <p:nvPr>
            <p:ph type="pic" sz="quarter" idx="34"/>
          </p:nvPr>
        </p:nvSpPr>
        <p:spPr>
          <a:xfrm>
            <a:off x="293688" y="2344159"/>
            <a:ext cx="1792287" cy="1792224"/>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
        <p:nvSpPr>
          <p:cNvPr id="14" name="Picture Placeholder 13">
            <a:extLst>
              <a:ext uri="{FF2B5EF4-FFF2-40B4-BE49-F238E27FC236}">
                <a16:creationId xmlns:a16="http://schemas.microsoft.com/office/drawing/2014/main" id="{94B1BE5B-773F-49AF-835B-14E4E9B3A898}"/>
              </a:ext>
            </a:extLst>
          </p:cNvPr>
          <p:cNvSpPr>
            <a:spLocks noGrp="1"/>
          </p:cNvSpPr>
          <p:nvPr>
            <p:ph type="pic" sz="quarter" idx="35"/>
          </p:nvPr>
        </p:nvSpPr>
        <p:spPr>
          <a:xfrm>
            <a:off x="2257565" y="2344159"/>
            <a:ext cx="1792287" cy="1792287"/>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
        <p:nvSpPr>
          <p:cNvPr id="17" name="Picture Placeholder 16">
            <a:extLst>
              <a:ext uri="{FF2B5EF4-FFF2-40B4-BE49-F238E27FC236}">
                <a16:creationId xmlns:a16="http://schemas.microsoft.com/office/drawing/2014/main" id="{F3C3465D-3500-4829-B7B9-18064090D8A4}"/>
              </a:ext>
            </a:extLst>
          </p:cNvPr>
          <p:cNvSpPr>
            <a:spLocks noGrp="1"/>
          </p:cNvSpPr>
          <p:nvPr>
            <p:ph type="pic" sz="quarter" idx="36"/>
          </p:nvPr>
        </p:nvSpPr>
        <p:spPr>
          <a:xfrm>
            <a:off x="4217330" y="2344159"/>
            <a:ext cx="1792288" cy="1792287"/>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
        <p:nvSpPr>
          <p:cNvPr id="31" name="Picture Placeholder 30">
            <a:extLst>
              <a:ext uri="{FF2B5EF4-FFF2-40B4-BE49-F238E27FC236}">
                <a16:creationId xmlns:a16="http://schemas.microsoft.com/office/drawing/2014/main" id="{1C16347C-BDE4-43E7-AF26-B0FF93F77C05}"/>
              </a:ext>
            </a:extLst>
          </p:cNvPr>
          <p:cNvSpPr>
            <a:spLocks noGrp="1"/>
          </p:cNvSpPr>
          <p:nvPr>
            <p:ph type="pic" sz="quarter" idx="37"/>
          </p:nvPr>
        </p:nvSpPr>
        <p:spPr>
          <a:xfrm>
            <a:off x="6191935" y="2344159"/>
            <a:ext cx="1790700" cy="1792287"/>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
        <p:nvSpPr>
          <p:cNvPr id="33" name="Picture Placeholder 32">
            <a:extLst>
              <a:ext uri="{FF2B5EF4-FFF2-40B4-BE49-F238E27FC236}">
                <a16:creationId xmlns:a16="http://schemas.microsoft.com/office/drawing/2014/main" id="{42DF6306-A31D-45C7-A6D0-62F96A47D07E}"/>
              </a:ext>
            </a:extLst>
          </p:cNvPr>
          <p:cNvSpPr>
            <a:spLocks noGrp="1"/>
          </p:cNvSpPr>
          <p:nvPr>
            <p:ph type="pic" sz="quarter" idx="38"/>
          </p:nvPr>
        </p:nvSpPr>
        <p:spPr>
          <a:xfrm>
            <a:off x="8140560" y="2344159"/>
            <a:ext cx="1790700" cy="1792287"/>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
        <p:nvSpPr>
          <p:cNvPr id="35" name="Picture Placeholder 34">
            <a:extLst>
              <a:ext uri="{FF2B5EF4-FFF2-40B4-BE49-F238E27FC236}">
                <a16:creationId xmlns:a16="http://schemas.microsoft.com/office/drawing/2014/main" id="{D859DFFB-5483-4E58-9656-A97DFD6062A5}"/>
              </a:ext>
            </a:extLst>
          </p:cNvPr>
          <p:cNvSpPr>
            <a:spLocks noGrp="1"/>
          </p:cNvSpPr>
          <p:nvPr>
            <p:ph type="pic" sz="quarter" idx="39"/>
          </p:nvPr>
        </p:nvSpPr>
        <p:spPr>
          <a:xfrm>
            <a:off x="10116307" y="2344159"/>
            <a:ext cx="1790700" cy="1792224"/>
          </a:xfrm>
          <a:prstGeom prst="ellipse">
            <a:avLst/>
          </a:prstGeom>
          <a:ln w="38100">
            <a:solidFill>
              <a:schemeClr val="bg1"/>
            </a:solidFill>
          </a:ln>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Tree>
    <p:extLst>
      <p:ext uri="{BB962C8B-B14F-4D97-AF65-F5344CB8AC3E}">
        <p14:creationId xmlns:p14="http://schemas.microsoft.com/office/powerpoint/2010/main" val="311447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ubtitle and Conten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37B0EFB0-41C8-4788-9025-8DE5FD25A348}"/>
              </a:ext>
            </a:extLst>
          </p:cNvPr>
          <p:cNvSpPr>
            <a:spLocks noGrp="1"/>
          </p:cNvSpPr>
          <p:nvPr>
            <p:ph type="title"/>
          </p:nvPr>
        </p:nvSpPr>
        <p:spPr>
          <a:xfrm>
            <a:off x="5278413" y="294535"/>
            <a:ext cx="6699163" cy="548640"/>
          </a:xfrm>
          <a:prstGeom prst="rect">
            <a:avLst/>
          </a:prstGeom>
        </p:spPr>
        <p:txBody>
          <a:bodyPr>
            <a:noAutofit/>
          </a:bodyPr>
          <a:lstStyle>
            <a:lvl1pPr>
              <a:lnSpc>
                <a:spcPct val="85000"/>
              </a:lnSpc>
              <a:spcBef>
                <a:spcPts val="0"/>
              </a:spcBef>
              <a:spcAft>
                <a:spcPts val="0"/>
              </a:spcAft>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
        <p:nvSpPr>
          <p:cNvPr id="25" name="Text Placeholder 8">
            <a:extLst>
              <a:ext uri="{FF2B5EF4-FFF2-40B4-BE49-F238E27FC236}">
                <a16:creationId xmlns:a16="http://schemas.microsoft.com/office/drawing/2014/main" id="{0E335584-063E-4492-9747-9511E39B53F4}"/>
              </a:ext>
            </a:extLst>
          </p:cNvPr>
          <p:cNvSpPr>
            <a:spLocks noGrp="1"/>
          </p:cNvSpPr>
          <p:nvPr>
            <p:ph type="body" sz="quarter" idx="11"/>
          </p:nvPr>
        </p:nvSpPr>
        <p:spPr>
          <a:xfrm>
            <a:off x="5278413" y="866968"/>
            <a:ext cx="6699163" cy="437260"/>
          </a:xfrm>
          <a:prstGeom prst="rect">
            <a:avLst/>
          </a:prstGeom>
        </p:spPr>
        <p:txBody>
          <a:bodyPr vert="horz" lIns="91440" tIns="45720" rIns="91440" bIns="45720" rtlCol="0">
            <a:noAutofit/>
          </a:bodyPr>
          <a:lstStyle>
            <a:lvl1pPr>
              <a:lnSpc>
                <a:spcPct val="85000"/>
              </a:lnSpc>
              <a:spcBef>
                <a:spcPts val="0"/>
              </a:spcBef>
              <a:spcAft>
                <a:spcPts val="0"/>
              </a:spcAft>
              <a:defRPr lang="en-US" sz="2400" dirty="0">
                <a:latin typeface="+mj-lt"/>
              </a:defRPr>
            </a:lvl1pPr>
          </a:lstStyle>
          <a:p>
            <a:pPr marL="0" lvl="0" indent="0">
              <a:buFont typeface="Arial" panose="020B0604020202020204" pitchFamily="34" charset="0"/>
              <a:buNone/>
            </a:pPr>
            <a:r>
              <a:rPr lang="en-US"/>
              <a:t>Click to edit Master text styles</a:t>
            </a:r>
          </a:p>
        </p:txBody>
      </p:sp>
      <p:sp>
        <p:nvSpPr>
          <p:cNvPr id="12" name="Content Placeholder 2">
            <a:extLst>
              <a:ext uri="{FF2B5EF4-FFF2-40B4-BE49-F238E27FC236}">
                <a16:creationId xmlns:a16="http://schemas.microsoft.com/office/drawing/2014/main" id="{FF5A7A03-FF55-4422-9574-ABD11F44B399}"/>
              </a:ext>
            </a:extLst>
          </p:cNvPr>
          <p:cNvSpPr>
            <a:spLocks noGrp="1"/>
          </p:cNvSpPr>
          <p:nvPr>
            <p:ph idx="1" hasCustomPrompt="1"/>
          </p:nvPr>
        </p:nvSpPr>
        <p:spPr>
          <a:xfrm>
            <a:off x="5278413" y="1795548"/>
            <a:ext cx="6699163" cy="4422689"/>
          </a:xfrm>
          <a:prstGeom prst="rect">
            <a:avLst/>
          </a:prstGeom>
        </p:spPr>
        <p:txBody>
          <a:bodyPr vert="horz" lIns="91440" tIns="45720" rIns="91440" bIns="45720" rtlCol="0">
            <a:noAutofit/>
          </a:bodyPr>
          <a:lstStyle>
            <a:lvl1pPr>
              <a:defRPr lang="en-US" dirty="0"/>
            </a:lvl1pPr>
            <a:lvl2pPr marL="512763" indent="-227013">
              <a:defRPr lang="en-US" dirty="0"/>
            </a:lvl2pPr>
            <a:lvl3pPr marL="858838" indent="-228600">
              <a:defRPr lang="en-US" dirty="0"/>
            </a:lvl3pPr>
          </a:lstStyle>
          <a:p>
            <a:pPr marL="230188" lvl="0" indent="-230188">
              <a:buFont typeface="Arial" panose="020B0604020202020204" pitchFamily="34" charset="0"/>
              <a:buChar char="•"/>
            </a:pPr>
            <a:r>
              <a:rPr lang="en-US" dirty="0"/>
              <a:t>Click to edit Master text styles</a:t>
            </a:r>
          </a:p>
          <a:p>
            <a:pPr marL="628650" lvl="1" indent="-342900">
              <a:buClr>
                <a:schemeClr val="tx1">
                  <a:lumMod val="75000"/>
                  <a:lumOff val="25000"/>
                </a:schemeClr>
              </a:buClr>
              <a:buFont typeface="Calibri Light" panose="020F0302020204030204" pitchFamily="34" charset="0"/>
              <a:buChar char="–"/>
            </a:pPr>
            <a:r>
              <a:rPr lang="en-US" dirty="0"/>
              <a:t>Second level</a:t>
            </a:r>
          </a:p>
          <a:p>
            <a:pPr marL="1144588" lvl="2"/>
            <a:r>
              <a:rPr lang="en-US" dirty="0"/>
              <a:t>Third level</a:t>
            </a:r>
          </a:p>
        </p:txBody>
      </p:sp>
      <p:sp>
        <p:nvSpPr>
          <p:cNvPr id="16" name="Picture Placeholder 26">
            <a:extLst>
              <a:ext uri="{FF2B5EF4-FFF2-40B4-BE49-F238E27FC236}">
                <a16:creationId xmlns:a16="http://schemas.microsoft.com/office/drawing/2014/main" id="{3DC7B562-4C8A-428E-9732-CF9F3A81B0AB}"/>
              </a:ext>
            </a:extLst>
          </p:cNvPr>
          <p:cNvSpPr>
            <a:spLocks noGrp="1"/>
          </p:cNvSpPr>
          <p:nvPr>
            <p:ph type="pic" sz="quarter" idx="12"/>
          </p:nvPr>
        </p:nvSpPr>
        <p:spPr>
          <a:xfrm>
            <a:off x="-1482988" y="285354"/>
            <a:ext cx="6284838" cy="6287293"/>
          </a:xfrm>
          <a:custGeom>
            <a:avLst/>
            <a:gdLst>
              <a:gd name="connsiteX0" fmla="*/ 6287296 w 12574588"/>
              <a:gd name="connsiteY0" fmla="*/ 2762385 h 12574586"/>
              <a:gd name="connsiteX1" fmla="*/ 2762385 w 12574588"/>
              <a:gd name="connsiteY1" fmla="*/ 6287295 h 12574586"/>
              <a:gd name="connsiteX2" fmla="*/ 6287296 w 12574588"/>
              <a:gd name="connsiteY2" fmla="*/ 9812201 h 12574586"/>
              <a:gd name="connsiteX3" fmla="*/ 9812203 w 12574588"/>
              <a:gd name="connsiteY3" fmla="*/ 6287295 h 12574586"/>
              <a:gd name="connsiteX4" fmla="*/ 6287296 w 12574588"/>
              <a:gd name="connsiteY4" fmla="*/ 2762385 h 12574586"/>
              <a:gd name="connsiteX5" fmla="*/ 6287296 w 12574588"/>
              <a:gd name="connsiteY5" fmla="*/ 0 h 12574586"/>
              <a:gd name="connsiteX6" fmla="*/ 12574588 w 12574588"/>
              <a:gd name="connsiteY6" fmla="*/ 6287295 h 12574586"/>
              <a:gd name="connsiteX7" fmla="*/ 12080502 w 12574588"/>
              <a:gd name="connsiteY7" fmla="*/ 8734592 h 12574586"/>
              <a:gd name="connsiteX8" fmla="*/ 11959962 w 12574588"/>
              <a:gd name="connsiteY8" fmla="*/ 9001219 h 12574586"/>
              <a:gd name="connsiteX9" fmla="*/ 11803597 w 12574588"/>
              <a:gd name="connsiteY9" fmla="*/ 8981349 h 12574586"/>
              <a:gd name="connsiteX10" fmla="*/ 11446473 w 12574588"/>
              <a:gd name="connsiteY10" fmla="*/ 8963316 h 12574586"/>
              <a:gd name="connsiteX11" fmla="*/ 7958168 w 12574588"/>
              <a:gd name="connsiteY11" fmla="*/ 12276423 h 12574586"/>
              <a:gd name="connsiteX12" fmla="*/ 7956336 w 12574588"/>
              <a:gd name="connsiteY12" fmla="*/ 12348888 h 12574586"/>
              <a:gd name="connsiteX13" fmla="*/ 7858588 w 12574588"/>
              <a:gd name="connsiteY13" fmla="*/ 12376645 h 12574586"/>
              <a:gd name="connsiteX14" fmla="*/ 6287296 w 12574588"/>
              <a:gd name="connsiteY14" fmla="*/ 12574586 h 12574586"/>
              <a:gd name="connsiteX15" fmla="*/ 0 w 12574588"/>
              <a:gd name="connsiteY15" fmla="*/ 6287295 h 12574586"/>
              <a:gd name="connsiteX16" fmla="*/ 6287296 w 12574588"/>
              <a:gd name="connsiteY16" fmla="*/ 0 h 1257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4588" h="12574586">
                <a:moveTo>
                  <a:pt x="6287296" y="2762385"/>
                </a:moveTo>
                <a:cubicBezTo>
                  <a:pt x="4340541" y="2762385"/>
                  <a:pt x="2762385" y="4340541"/>
                  <a:pt x="2762385" y="6287295"/>
                </a:cubicBezTo>
                <a:cubicBezTo>
                  <a:pt x="2762385" y="8234046"/>
                  <a:pt x="4340541" y="9812201"/>
                  <a:pt x="6287296" y="9812201"/>
                </a:cubicBezTo>
                <a:cubicBezTo>
                  <a:pt x="8234047" y="9812201"/>
                  <a:pt x="9812203" y="8234046"/>
                  <a:pt x="9812203" y="6287295"/>
                </a:cubicBezTo>
                <a:cubicBezTo>
                  <a:pt x="9812203" y="4340541"/>
                  <a:pt x="8234047" y="2762385"/>
                  <a:pt x="6287296" y="2762385"/>
                </a:cubicBezTo>
                <a:close/>
                <a:moveTo>
                  <a:pt x="6287296" y="0"/>
                </a:moveTo>
                <a:cubicBezTo>
                  <a:pt x="9759671" y="0"/>
                  <a:pt x="12574588" y="2814917"/>
                  <a:pt x="12574588" y="6287295"/>
                </a:cubicBezTo>
                <a:cubicBezTo>
                  <a:pt x="12574588" y="7155388"/>
                  <a:pt x="12398656" y="7982391"/>
                  <a:pt x="12080502" y="8734592"/>
                </a:cubicBezTo>
                <a:lnTo>
                  <a:pt x="11959962" y="9001219"/>
                </a:lnTo>
                <a:lnTo>
                  <a:pt x="11803597" y="8981349"/>
                </a:lnTo>
                <a:cubicBezTo>
                  <a:pt x="11686177" y="8969425"/>
                  <a:pt x="11567038" y="8963316"/>
                  <a:pt x="11446473" y="8963316"/>
                </a:cubicBezTo>
                <a:cubicBezTo>
                  <a:pt x="9577708" y="8963316"/>
                  <a:pt x="8051718" y="10430908"/>
                  <a:pt x="7958168" y="12276423"/>
                </a:cubicBezTo>
                <a:lnTo>
                  <a:pt x="7956336" y="12348888"/>
                </a:lnTo>
                <a:lnTo>
                  <a:pt x="7858588" y="12376645"/>
                </a:lnTo>
                <a:cubicBezTo>
                  <a:pt x="7356362" y="12505862"/>
                  <a:pt x="6829854" y="12574586"/>
                  <a:pt x="6287296" y="12574586"/>
                </a:cubicBezTo>
                <a:cubicBezTo>
                  <a:pt x="2814917" y="12574586"/>
                  <a:pt x="0" y="9759669"/>
                  <a:pt x="0" y="6287295"/>
                </a:cubicBezTo>
                <a:cubicBezTo>
                  <a:pt x="0" y="2814917"/>
                  <a:pt x="2814917" y="0"/>
                  <a:pt x="6287296" y="0"/>
                </a:cubicBezTo>
                <a:close/>
              </a:path>
            </a:pathLst>
          </a:custGeom>
        </p:spPr>
        <p:txBody>
          <a:bodyPr wrap="square">
            <a:noAutofit/>
          </a:bodyPr>
          <a:lstStyle/>
          <a:p>
            <a:r>
              <a:rPr lang="en-US"/>
              <a:t>Click icon to add picture</a:t>
            </a:r>
            <a:endParaRPr lang="en-US" dirty="0"/>
          </a:p>
        </p:txBody>
      </p:sp>
      <p:sp>
        <p:nvSpPr>
          <p:cNvPr id="18" name="Picture Placeholder 25">
            <a:extLst>
              <a:ext uri="{FF2B5EF4-FFF2-40B4-BE49-F238E27FC236}">
                <a16:creationId xmlns:a16="http://schemas.microsoft.com/office/drawing/2014/main" id="{AD01D90D-4F90-4C43-80F8-CE6DA0876710}"/>
              </a:ext>
            </a:extLst>
          </p:cNvPr>
          <p:cNvSpPr>
            <a:spLocks noGrp="1"/>
          </p:cNvSpPr>
          <p:nvPr>
            <p:ph type="pic" sz="quarter" idx="10"/>
          </p:nvPr>
        </p:nvSpPr>
        <p:spPr>
          <a:xfrm>
            <a:off x="150534" y="1919514"/>
            <a:ext cx="3017794" cy="3018973"/>
          </a:xfrm>
          <a:custGeom>
            <a:avLst/>
            <a:gdLst>
              <a:gd name="connsiteX0" fmla="*/ 3295650 w 6591300"/>
              <a:gd name="connsiteY0" fmla="*/ 0 h 6591300"/>
              <a:gd name="connsiteX1" fmla="*/ 6591300 w 6591300"/>
              <a:gd name="connsiteY1" fmla="*/ 3295650 h 6591300"/>
              <a:gd name="connsiteX2" fmla="*/ 3295650 w 6591300"/>
              <a:gd name="connsiteY2" fmla="*/ 6591300 h 6591300"/>
              <a:gd name="connsiteX3" fmla="*/ 0 w 6591300"/>
              <a:gd name="connsiteY3" fmla="*/ 3295650 h 6591300"/>
              <a:gd name="connsiteX4" fmla="*/ 3295650 w 6591300"/>
              <a:gd name="connsiteY4" fmla="*/ 0 h 659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591300">
                <a:moveTo>
                  <a:pt x="3295650" y="0"/>
                </a:moveTo>
                <a:cubicBezTo>
                  <a:pt x="5115787" y="0"/>
                  <a:pt x="6591300" y="1475513"/>
                  <a:pt x="6591300" y="3295650"/>
                </a:cubicBezTo>
                <a:cubicBezTo>
                  <a:pt x="6591300" y="5115787"/>
                  <a:pt x="5115787" y="6591300"/>
                  <a:pt x="3295650" y="6591300"/>
                </a:cubicBezTo>
                <a:cubicBezTo>
                  <a:pt x="1475513" y="6591300"/>
                  <a:pt x="0" y="5115787"/>
                  <a:pt x="0" y="3295650"/>
                </a:cubicBezTo>
                <a:cubicBezTo>
                  <a:pt x="0" y="1475513"/>
                  <a:pt x="1475513" y="0"/>
                  <a:pt x="3295650" y="0"/>
                </a:cubicBezTo>
                <a:close/>
              </a:path>
            </a:pathLst>
          </a:custGeom>
          <a:noFill/>
        </p:spPr>
        <p:txBody>
          <a:bodyPr wrap="square">
            <a:noAutofit/>
          </a:bodyPr>
          <a:lstStyle/>
          <a:p>
            <a:r>
              <a:rPr lang="en-US"/>
              <a:t>Click icon to add picture</a:t>
            </a:r>
          </a:p>
        </p:txBody>
      </p:sp>
      <p:sp>
        <p:nvSpPr>
          <p:cNvPr id="19" name="Slide Number Placeholder 3">
            <a:extLst>
              <a:ext uri="{FF2B5EF4-FFF2-40B4-BE49-F238E27FC236}">
                <a16:creationId xmlns:a16="http://schemas.microsoft.com/office/drawing/2014/main" id="{7151F85E-2360-485A-B2C9-6CC55637EA37}"/>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Tree>
    <p:extLst>
      <p:ext uri="{BB962C8B-B14F-4D97-AF65-F5344CB8AC3E}">
        <p14:creationId xmlns:p14="http://schemas.microsoft.com/office/powerpoint/2010/main" val="243630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nd Content - Side Layout">
    <p:spTree>
      <p:nvGrpSpPr>
        <p:cNvPr id="1" name=""/>
        <p:cNvGrpSpPr/>
        <p:nvPr/>
      </p:nvGrpSpPr>
      <p:grpSpPr>
        <a:xfrm>
          <a:off x="0" y="0"/>
          <a:ext cx="0" cy="0"/>
          <a:chOff x="0" y="0"/>
          <a:chExt cx="0" cy="0"/>
        </a:xfrm>
      </p:grpSpPr>
      <p:sp>
        <p:nvSpPr>
          <p:cNvPr id="11" name="Rectangle 10"/>
          <p:cNvSpPr/>
          <p:nvPr userDrawn="1"/>
        </p:nvSpPr>
        <p:spPr>
          <a:xfrm rot="16200000">
            <a:off x="-1557540" y="1558429"/>
            <a:ext cx="6862621" cy="3747541"/>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94"/>
          </a:p>
        </p:txBody>
      </p:sp>
      <p:sp>
        <p:nvSpPr>
          <p:cNvPr id="2" name="Title 1"/>
          <p:cNvSpPr>
            <a:spLocks noGrp="1"/>
          </p:cNvSpPr>
          <p:nvPr>
            <p:ph type="title"/>
          </p:nvPr>
        </p:nvSpPr>
        <p:spPr>
          <a:xfrm>
            <a:off x="217188" y="1217428"/>
            <a:ext cx="3129861" cy="2228503"/>
          </a:xfrm>
          <a:prstGeom prst="rect">
            <a:avLst/>
          </a:prstGeom>
        </p:spPr>
        <p:txBody>
          <a:bodyPr anchor="b">
            <a:noAutofit/>
          </a:bodyPr>
          <a:lstStyle>
            <a:lvl1pPr algn="r">
              <a:lnSpc>
                <a:spcPct val="85000"/>
              </a:lnSpc>
              <a:spcBef>
                <a:spcPts val="0"/>
              </a:spcBef>
              <a:spcAft>
                <a:spcPts val="0"/>
              </a:spcAft>
              <a:defRPr sz="3600" b="0">
                <a:solidFill>
                  <a:schemeClr val="tx1">
                    <a:lumMod val="75000"/>
                    <a:lumOff val="25000"/>
                  </a:schemeClr>
                </a:solidFill>
              </a:defRPr>
            </a:lvl1pPr>
          </a:lstStyle>
          <a:p>
            <a:r>
              <a:rPr lang="en-US"/>
              <a:t>Click to edit Master title style</a:t>
            </a:r>
            <a:endParaRPr lang="en-US" dirty="0"/>
          </a:p>
        </p:txBody>
      </p:sp>
      <p:sp>
        <p:nvSpPr>
          <p:cNvPr id="5" name="Text Placeholder 4"/>
          <p:cNvSpPr>
            <a:spLocks noGrp="1"/>
          </p:cNvSpPr>
          <p:nvPr>
            <p:ph type="body" sz="quarter" idx="12"/>
          </p:nvPr>
        </p:nvSpPr>
        <p:spPr>
          <a:xfrm>
            <a:off x="217188" y="3403076"/>
            <a:ext cx="3129861" cy="2630901"/>
          </a:xfrm>
          <a:prstGeom prst="rect">
            <a:avLst/>
          </a:prstGeom>
        </p:spPr>
        <p:txBody>
          <a:bodyPr>
            <a:noAutofit/>
          </a:bodyPr>
          <a:lstStyle>
            <a:lvl1pPr marL="0" indent="0" algn="r">
              <a:lnSpc>
                <a:spcPct val="85000"/>
              </a:lnSpc>
              <a:spcBef>
                <a:spcPts val="0"/>
              </a:spcBef>
              <a:spcAft>
                <a:spcPts val="0"/>
              </a:spcAft>
              <a:buFont typeface="Arial" panose="020B0604020202020204" pitchFamily="34" charset="0"/>
              <a:buNone/>
              <a:defRPr sz="2400" b="0">
                <a:solidFill>
                  <a:schemeClr val="bg2">
                    <a:lumMod val="50000"/>
                  </a:schemeClr>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52B4DB4B-41EB-413C-951D-EE0BA489F127}"/>
              </a:ext>
            </a:extLst>
          </p:cNvPr>
          <p:cNvSpPr>
            <a:spLocks noGrp="1"/>
          </p:cNvSpPr>
          <p:nvPr>
            <p:ph idx="1" hasCustomPrompt="1"/>
          </p:nvPr>
        </p:nvSpPr>
        <p:spPr>
          <a:xfrm>
            <a:off x="3964731" y="298316"/>
            <a:ext cx="8012846" cy="5919922"/>
          </a:xfrm>
          <a:prstGeom prst="rect">
            <a:avLst/>
          </a:prstGeom>
        </p:spPr>
        <p:txBody>
          <a:bodyPr vert="horz" lIns="91440" tIns="45720" rIns="91440" bIns="45720" rtlCol="0" anchor="ctr">
            <a:noAutofit/>
          </a:bodyPr>
          <a:lstStyle>
            <a:lvl1pPr>
              <a:defRPr lang="en-US" dirty="0"/>
            </a:lvl1pPr>
            <a:lvl2pPr>
              <a:defRPr lang="en-US" dirty="0"/>
            </a:lvl2pPr>
            <a:lvl3pPr>
              <a:defRPr lang="en-US" dirty="0"/>
            </a:lvl3pPr>
          </a:lstStyle>
          <a:p>
            <a:pPr marL="230188" lvl="0" indent="-230188">
              <a:buFont typeface="Arial" panose="020B0604020202020204" pitchFamily="34" charset="0"/>
              <a:buChar char="•"/>
            </a:pPr>
            <a:r>
              <a:rPr lang="en-US" dirty="0"/>
              <a:t>Click to edit Master text styles</a:t>
            </a:r>
          </a:p>
          <a:p>
            <a:pPr marL="628650" lvl="1" indent="-342900">
              <a:buClr>
                <a:schemeClr val="tx1">
                  <a:lumMod val="75000"/>
                  <a:lumOff val="25000"/>
                </a:schemeClr>
              </a:buClr>
              <a:buFont typeface="Calibri Light" panose="020F0302020204030204" pitchFamily="34" charset="0"/>
              <a:buChar char="–"/>
            </a:pPr>
            <a:r>
              <a:rPr lang="en-US" dirty="0"/>
              <a:t>Second level</a:t>
            </a:r>
          </a:p>
          <a:p>
            <a:pPr marL="1144588" lvl="2"/>
            <a:r>
              <a:rPr lang="en-US" dirty="0"/>
              <a:t>Third level</a:t>
            </a:r>
          </a:p>
        </p:txBody>
      </p:sp>
      <p:sp>
        <p:nvSpPr>
          <p:cNvPr id="14" name="Slide Number Placeholder 3">
            <a:extLst>
              <a:ext uri="{FF2B5EF4-FFF2-40B4-BE49-F238E27FC236}">
                <a16:creationId xmlns:a16="http://schemas.microsoft.com/office/drawing/2014/main" id="{58C5AE48-5E0A-4C4D-91F0-A7034D9B215F}"/>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Tree>
    <p:extLst>
      <p:ext uri="{BB962C8B-B14F-4D97-AF65-F5344CB8AC3E}">
        <p14:creationId xmlns:p14="http://schemas.microsoft.com/office/powerpoint/2010/main" val="179667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and Content -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52B6B43-EFC4-40C4-858B-23BCE3471851}"/>
              </a:ext>
            </a:extLst>
          </p:cNvPr>
          <p:cNvSpPr>
            <a:spLocks noGrp="1"/>
          </p:cNvSpPr>
          <p:nvPr>
            <p:ph type="pic" sz="quarter" idx="14"/>
          </p:nvPr>
        </p:nvSpPr>
        <p:spPr>
          <a:xfrm>
            <a:off x="0" y="0"/>
            <a:ext cx="3748088" cy="6858000"/>
          </a:xfrm>
        </p:spPr>
        <p:txBody>
          <a:bodyPr anchor="ctr"/>
          <a:lstStyle>
            <a:lvl1pPr marL="0" indent="0" algn="ctr">
              <a:buNone/>
              <a:defRPr/>
            </a:lvl1pPr>
          </a:lstStyle>
          <a:p>
            <a:r>
              <a:rPr lang="en-US"/>
              <a:t>Click icon to add picture</a:t>
            </a:r>
          </a:p>
        </p:txBody>
      </p:sp>
      <p:sp>
        <p:nvSpPr>
          <p:cNvPr id="12" name="Content Placeholder 2">
            <a:extLst>
              <a:ext uri="{FF2B5EF4-FFF2-40B4-BE49-F238E27FC236}">
                <a16:creationId xmlns:a16="http://schemas.microsoft.com/office/drawing/2014/main" id="{52B4DB4B-41EB-413C-951D-EE0BA489F127}"/>
              </a:ext>
            </a:extLst>
          </p:cNvPr>
          <p:cNvSpPr>
            <a:spLocks noGrp="1"/>
          </p:cNvSpPr>
          <p:nvPr>
            <p:ph idx="1" hasCustomPrompt="1"/>
          </p:nvPr>
        </p:nvSpPr>
        <p:spPr>
          <a:xfrm>
            <a:off x="3964731" y="1545336"/>
            <a:ext cx="8012846" cy="4672902"/>
          </a:xfrm>
          <a:prstGeom prst="rect">
            <a:avLst/>
          </a:prstGeom>
        </p:spPr>
        <p:txBody>
          <a:bodyPr vert="horz" lIns="91440" tIns="45720" rIns="91440" bIns="45720" rtlCol="0" anchor="t">
            <a:noAutofit/>
          </a:bodyPr>
          <a:lstStyle>
            <a:lvl1pPr>
              <a:defRPr lang="en-US" dirty="0"/>
            </a:lvl1pPr>
            <a:lvl2pPr>
              <a:defRPr lang="en-US" dirty="0"/>
            </a:lvl2pPr>
            <a:lvl3pPr>
              <a:defRPr lang="en-US" dirty="0"/>
            </a:lvl3pPr>
          </a:lstStyle>
          <a:p>
            <a:pPr marL="230188" lvl="0" indent="-230188">
              <a:buFont typeface="Arial" panose="020B0604020202020204" pitchFamily="34" charset="0"/>
              <a:buChar char="•"/>
            </a:pPr>
            <a:r>
              <a:rPr lang="en-US" dirty="0"/>
              <a:t>Click to edit Master text styles</a:t>
            </a:r>
          </a:p>
          <a:p>
            <a:pPr marL="628650" lvl="1" indent="-342900">
              <a:buClr>
                <a:schemeClr val="tx1">
                  <a:lumMod val="75000"/>
                  <a:lumOff val="25000"/>
                </a:schemeClr>
              </a:buClr>
              <a:buFont typeface="Calibri Light" panose="020F0302020204030204" pitchFamily="34" charset="0"/>
              <a:buChar char="–"/>
            </a:pPr>
            <a:r>
              <a:rPr lang="en-US" dirty="0"/>
              <a:t>Second level</a:t>
            </a:r>
          </a:p>
          <a:p>
            <a:pPr marL="1144588" lvl="2"/>
            <a:r>
              <a:rPr lang="en-US" dirty="0"/>
              <a:t>Third level</a:t>
            </a:r>
          </a:p>
        </p:txBody>
      </p:sp>
      <p:sp>
        <p:nvSpPr>
          <p:cNvPr id="14" name="Slide Number Placeholder 3">
            <a:extLst>
              <a:ext uri="{FF2B5EF4-FFF2-40B4-BE49-F238E27FC236}">
                <a16:creationId xmlns:a16="http://schemas.microsoft.com/office/drawing/2014/main" id="{58C5AE48-5E0A-4C4D-91F0-A7034D9B215F}"/>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7" name="Title 1">
            <a:extLst>
              <a:ext uri="{FF2B5EF4-FFF2-40B4-BE49-F238E27FC236}">
                <a16:creationId xmlns:a16="http://schemas.microsoft.com/office/drawing/2014/main" id="{E69294B8-6CA2-4CDF-89B8-98904060D82C}"/>
              </a:ext>
            </a:extLst>
          </p:cNvPr>
          <p:cNvSpPr>
            <a:spLocks noGrp="1"/>
          </p:cNvSpPr>
          <p:nvPr>
            <p:ph type="title"/>
          </p:nvPr>
        </p:nvSpPr>
        <p:spPr>
          <a:xfrm>
            <a:off x="3964731" y="301410"/>
            <a:ext cx="8012846" cy="548640"/>
          </a:xfrm>
          <a:prstGeom prst="rect">
            <a:avLst/>
          </a:prstGeom>
        </p:spPr>
        <p:txBody>
          <a:bodyPr>
            <a:noAutofit/>
          </a:bodyPr>
          <a:lstStyle>
            <a:lvl1pPr algn="l">
              <a:lnSpc>
                <a:spcPct val="85000"/>
              </a:lnSpc>
              <a:spcBef>
                <a:spcPts val="0"/>
              </a:spcBef>
              <a:spcAft>
                <a:spcPts val="0"/>
              </a:spcAft>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
        <p:nvSpPr>
          <p:cNvPr id="8" name="Text Placeholder 5">
            <a:extLst>
              <a:ext uri="{FF2B5EF4-FFF2-40B4-BE49-F238E27FC236}">
                <a16:creationId xmlns:a16="http://schemas.microsoft.com/office/drawing/2014/main" id="{28F105A8-4EBE-4BE4-8454-28041E3B0824}"/>
              </a:ext>
            </a:extLst>
          </p:cNvPr>
          <p:cNvSpPr>
            <a:spLocks noGrp="1"/>
          </p:cNvSpPr>
          <p:nvPr>
            <p:ph type="body" sz="quarter" idx="10"/>
          </p:nvPr>
        </p:nvSpPr>
        <p:spPr>
          <a:xfrm>
            <a:off x="3961934" y="842963"/>
            <a:ext cx="8012846" cy="549275"/>
          </a:xfrm>
          <a:prstGeom prst="rect">
            <a:avLst/>
          </a:prstGeom>
        </p:spPr>
        <p:txBody>
          <a:bodyPr>
            <a:noAutofit/>
          </a:bodyPr>
          <a:lstStyle>
            <a:lvl1pPr marL="0" indent="0">
              <a:lnSpc>
                <a:spcPct val="85000"/>
              </a:lnSpc>
              <a:spcBef>
                <a:spcPts val="0"/>
              </a:spcBef>
              <a:spcAft>
                <a:spcPts val="0"/>
              </a:spcAft>
              <a:buFont typeface="Arial" panose="020B0604020202020204" pitchFamily="34" charset="0"/>
              <a:buNone/>
              <a:defRPr sz="2400">
                <a:latin typeface="+mj-lt"/>
              </a:defRPr>
            </a:lvl1pPr>
          </a:lstStyle>
          <a:p>
            <a:pPr lvl="0"/>
            <a:r>
              <a:rPr lang="en-US"/>
              <a:t>Click to edit Master text styles</a:t>
            </a:r>
          </a:p>
        </p:txBody>
      </p:sp>
    </p:spTree>
    <p:extLst>
      <p:ext uri="{BB962C8B-B14F-4D97-AF65-F5344CB8AC3E}">
        <p14:creationId xmlns:p14="http://schemas.microsoft.com/office/powerpoint/2010/main" val="328081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ubtitle and Content - S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28F1647-F2D5-41DF-8357-68423C1D76CC}"/>
              </a:ext>
            </a:extLst>
          </p:cNvPr>
          <p:cNvSpPr>
            <a:spLocks noGrp="1"/>
          </p:cNvSpPr>
          <p:nvPr>
            <p:ph type="pic" sz="quarter" idx="12"/>
          </p:nvPr>
        </p:nvSpPr>
        <p:spPr>
          <a:xfrm>
            <a:off x="5299075" y="0"/>
            <a:ext cx="6889750" cy="6858000"/>
          </a:xfrm>
          <a:prstGeom prst="parallelogram">
            <a:avLst>
              <a:gd name="adj" fmla="val 36587"/>
            </a:avLst>
          </a:prstGeom>
        </p:spPr>
        <p:txBody>
          <a:bodyPr anchor="ctr"/>
          <a:lstStyle>
            <a:lvl1pPr marL="0" indent="0" algn="ctr">
              <a:buNone/>
              <a:defRPr/>
            </a:lvl1pPr>
          </a:lstStyle>
          <a:p>
            <a:r>
              <a:rPr lang="en-US"/>
              <a:t>Click icon to add picture</a:t>
            </a:r>
          </a:p>
        </p:txBody>
      </p:sp>
      <p:sp>
        <p:nvSpPr>
          <p:cNvPr id="11" name="Right Triangle 10">
            <a:extLst>
              <a:ext uri="{FF2B5EF4-FFF2-40B4-BE49-F238E27FC236}">
                <a16:creationId xmlns:a16="http://schemas.microsoft.com/office/drawing/2014/main" id="{B42DD184-9B7E-494C-A318-0A2344F91860}"/>
              </a:ext>
            </a:extLst>
          </p:cNvPr>
          <p:cNvSpPr/>
          <p:nvPr userDrawn="1"/>
        </p:nvSpPr>
        <p:spPr>
          <a:xfrm flipH="1">
            <a:off x="9639655" y="0"/>
            <a:ext cx="2549168" cy="6858000"/>
          </a:xfrm>
          <a:prstGeom prst="rtTriangl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52B4DB4B-41EB-413C-951D-EE0BA489F127}"/>
              </a:ext>
            </a:extLst>
          </p:cNvPr>
          <p:cNvSpPr>
            <a:spLocks noGrp="1"/>
          </p:cNvSpPr>
          <p:nvPr>
            <p:ph idx="1" hasCustomPrompt="1"/>
          </p:nvPr>
        </p:nvSpPr>
        <p:spPr>
          <a:xfrm>
            <a:off x="495136" y="1545336"/>
            <a:ext cx="5179271" cy="4672902"/>
          </a:xfrm>
          <a:prstGeom prst="rect">
            <a:avLst/>
          </a:prstGeom>
        </p:spPr>
        <p:txBody>
          <a:bodyPr vert="horz" lIns="91440" tIns="45720" rIns="91440" bIns="45720" rtlCol="0" anchor="t">
            <a:noAutofit/>
          </a:bodyPr>
          <a:lstStyle>
            <a:lvl1pPr>
              <a:defRPr lang="en-US" dirty="0"/>
            </a:lvl1pPr>
            <a:lvl2pPr>
              <a:defRPr lang="en-US" dirty="0"/>
            </a:lvl2pPr>
            <a:lvl3pPr>
              <a:defRPr lang="en-US" dirty="0"/>
            </a:lvl3pPr>
          </a:lstStyle>
          <a:p>
            <a:pPr marL="230188" lvl="0" indent="-230188">
              <a:buFont typeface="Arial" panose="020B0604020202020204" pitchFamily="34" charset="0"/>
              <a:buChar char="•"/>
            </a:pPr>
            <a:r>
              <a:rPr lang="en-US" dirty="0"/>
              <a:t>Click to edit Master text styles</a:t>
            </a:r>
          </a:p>
          <a:p>
            <a:pPr marL="628650" lvl="1" indent="-342900">
              <a:buClr>
                <a:schemeClr val="tx1">
                  <a:lumMod val="75000"/>
                  <a:lumOff val="25000"/>
                </a:schemeClr>
              </a:buClr>
              <a:buFont typeface="Calibri Light" panose="020F0302020204030204" pitchFamily="34" charset="0"/>
              <a:buChar char="–"/>
            </a:pPr>
            <a:r>
              <a:rPr lang="en-US" dirty="0"/>
              <a:t>Second level</a:t>
            </a:r>
          </a:p>
          <a:p>
            <a:pPr marL="1144588" lvl="2"/>
            <a:r>
              <a:rPr lang="en-US" dirty="0"/>
              <a:t>Third level</a:t>
            </a:r>
          </a:p>
        </p:txBody>
      </p:sp>
      <p:sp>
        <p:nvSpPr>
          <p:cNvPr id="7" name="Title 1">
            <a:extLst>
              <a:ext uri="{FF2B5EF4-FFF2-40B4-BE49-F238E27FC236}">
                <a16:creationId xmlns:a16="http://schemas.microsoft.com/office/drawing/2014/main" id="{E69294B8-6CA2-4CDF-89B8-98904060D82C}"/>
              </a:ext>
            </a:extLst>
          </p:cNvPr>
          <p:cNvSpPr>
            <a:spLocks noGrp="1"/>
          </p:cNvSpPr>
          <p:nvPr>
            <p:ph type="title"/>
          </p:nvPr>
        </p:nvSpPr>
        <p:spPr>
          <a:xfrm>
            <a:off x="495136" y="292608"/>
            <a:ext cx="6631713" cy="548640"/>
          </a:xfrm>
          <a:prstGeom prst="rect">
            <a:avLst/>
          </a:prstGeom>
        </p:spPr>
        <p:txBody>
          <a:bodyPr>
            <a:noAutofit/>
          </a:bodyPr>
          <a:lstStyle>
            <a:lvl1pPr algn="l">
              <a:lnSpc>
                <a:spcPct val="85000"/>
              </a:lnSpc>
              <a:spcBef>
                <a:spcPts val="0"/>
              </a:spcBef>
              <a:spcAft>
                <a:spcPts val="0"/>
              </a:spcAft>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
        <p:nvSpPr>
          <p:cNvPr id="8" name="Text Placeholder 5">
            <a:extLst>
              <a:ext uri="{FF2B5EF4-FFF2-40B4-BE49-F238E27FC236}">
                <a16:creationId xmlns:a16="http://schemas.microsoft.com/office/drawing/2014/main" id="{28F105A8-4EBE-4BE4-8454-28041E3B0824}"/>
              </a:ext>
            </a:extLst>
          </p:cNvPr>
          <p:cNvSpPr>
            <a:spLocks noGrp="1"/>
          </p:cNvSpPr>
          <p:nvPr>
            <p:ph type="body" sz="quarter" idx="10"/>
          </p:nvPr>
        </p:nvSpPr>
        <p:spPr>
          <a:xfrm>
            <a:off x="492340" y="842963"/>
            <a:ext cx="6634454" cy="549275"/>
          </a:xfrm>
          <a:prstGeom prst="rect">
            <a:avLst/>
          </a:prstGeom>
        </p:spPr>
        <p:txBody>
          <a:bodyPr>
            <a:noAutofit/>
          </a:bodyPr>
          <a:lstStyle>
            <a:lvl1pPr marL="0" indent="0">
              <a:lnSpc>
                <a:spcPct val="85000"/>
              </a:lnSpc>
              <a:spcBef>
                <a:spcPts val="0"/>
              </a:spcBef>
              <a:spcAft>
                <a:spcPts val="0"/>
              </a:spcAft>
              <a:buFont typeface="Arial" panose="020B0604020202020204" pitchFamily="34" charset="0"/>
              <a:buNone/>
              <a:defRPr sz="2400">
                <a:latin typeface="+mj-lt"/>
              </a:defRPr>
            </a:lvl1pPr>
          </a:lstStyle>
          <a:p>
            <a:pPr lvl="0"/>
            <a:r>
              <a:rPr lang="en-US"/>
              <a:t>Click to edit Master text styles</a:t>
            </a:r>
          </a:p>
        </p:txBody>
      </p:sp>
      <p:pic>
        <p:nvPicPr>
          <p:cNvPr id="15" name="Graphic 14">
            <a:extLst>
              <a:ext uri="{FF2B5EF4-FFF2-40B4-BE49-F238E27FC236}">
                <a16:creationId xmlns:a16="http://schemas.microsoft.com/office/drawing/2014/main" id="{EE13DBEC-638F-48AD-A9AE-70B251BB64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79024" y="6300216"/>
            <a:ext cx="1563624" cy="510988"/>
          </a:xfrm>
          <a:prstGeom prst="rect">
            <a:avLst/>
          </a:prstGeom>
        </p:spPr>
      </p:pic>
      <p:sp>
        <p:nvSpPr>
          <p:cNvPr id="14" name="Slide Number Placeholder 3">
            <a:extLst>
              <a:ext uri="{FF2B5EF4-FFF2-40B4-BE49-F238E27FC236}">
                <a16:creationId xmlns:a16="http://schemas.microsoft.com/office/drawing/2014/main" id="{58C5AE48-5E0A-4C4D-91F0-A7034D9B215F}"/>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Tree>
    <p:extLst>
      <p:ext uri="{BB962C8B-B14F-4D97-AF65-F5344CB8AC3E}">
        <p14:creationId xmlns:p14="http://schemas.microsoft.com/office/powerpoint/2010/main" val="353158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Layout with Sidebar">
    <p:spTree>
      <p:nvGrpSpPr>
        <p:cNvPr id="1" name=""/>
        <p:cNvGrpSpPr/>
        <p:nvPr/>
      </p:nvGrpSpPr>
      <p:grpSpPr>
        <a:xfrm>
          <a:off x="0" y="0"/>
          <a:ext cx="0" cy="0"/>
          <a:chOff x="0" y="0"/>
          <a:chExt cx="0" cy="0"/>
        </a:xfrm>
      </p:grpSpPr>
      <p:sp>
        <p:nvSpPr>
          <p:cNvPr id="18" name="Rectangle 17"/>
          <p:cNvSpPr/>
          <p:nvPr userDrawn="1"/>
        </p:nvSpPr>
        <p:spPr>
          <a:xfrm>
            <a:off x="8972329" y="894"/>
            <a:ext cx="3216496" cy="6857106"/>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194"/>
          </a:p>
        </p:txBody>
      </p:sp>
      <p:pic>
        <p:nvPicPr>
          <p:cNvPr id="15" name="Picture 14">
            <a:extLst>
              <a:ext uri="{FF2B5EF4-FFF2-40B4-BE49-F238E27FC236}">
                <a16:creationId xmlns:a16="http://schemas.microsoft.com/office/drawing/2014/main" id="{B63074C0-E6F2-437E-B3BA-5571696C5D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27850" y="1471307"/>
            <a:ext cx="2130817" cy="4224528"/>
          </a:xfrm>
          <a:prstGeom prst="rect">
            <a:avLst/>
          </a:prstGeom>
        </p:spPr>
      </p:pic>
      <p:cxnSp>
        <p:nvCxnSpPr>
          <p:cNvPr id="17" name="Straight Connector 16"/>
          <p:cNvCxnSpPr>
            <a:cxnSpLocks/>
          </p:cNvCxnSpPr>
          <p:nvPr userDrawn="1"/>
        </p:nvCxnSpPr>
        <p:spPr>
          <a:xfrm>
            <a:off x="590421" y="1786898"/>
            <a:ext cx="737920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618243EC-22C0-4BF2-9F74-7FAE55163A4C}"/>
              </a:ext>
            </a:extLst>
          </p:cNvPr>
          <p:cNvSpPr>
            <a:spLocks noGrp="1"/>
          </p:cNvSpPr>
          <p:nvPr>
            <p:ph type="title"/>
          </p:nvPr>
        </p:nvSpPr>
        <p:spPr>
          <a:xfrm>
            <a:off x="488823" y="294535"/>
            <a:ext cx="7980010" cy="548640"/>
          </a:xfrm>
          <a:prstGeom prst="rect">
            <a:avLst/>
          </a:prstGeom>
        </p:spPr>
        <p:txBody>
          <a:bodyPr>
            <a:noAutofit/>
          </a:bodyPr>
          <a:lstStyle>
            <a:lvl1pPr algn="l">
              <a:lnSpc>
                <a:spcPct val="85000"/>
              </a:lnSpc>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
        <p:nvSpPr>
          <p:cNvPr id="19" name="Content Placeholder 2">
            <a:extLst>
              <a:ext uri="{FF2B5EF4-FFF2-40B4-BE49-F238E27FC236}">
                <a16:creationId xmlns:a16="http://schemas.microsoft.com/office/drawing/2014/main" id="{7B47E816-A9DC-4F99-88BF-E6C29A855B08}"/>
              </a:ext>
            </a:extLst>
          </p:cNvPr>
          <p:cNvSpPr>
            <a:spLocks noGrp="1"/>
          </p:cNvSpPr>
          <p:nvPr>
            <p:ph idx="1" hasCustomPrompt="1"/>
          </p:nvPr>
        </p:nvSpPr>
        <p:spPr>
          <a:xfrm>
            <a:off x="488823" y="1982485"/>
            <a:ext cx="6977974" cy="4235752"/>
          </a:xfrm>
          <a:prstGeom prst="rect">
            <a:avLst/>
          </a:prstGeom>
        </p:spPr>
        <p:txBody>
          <a:bodyPr vert="horz" lIns="91440" tIns="45720" rIns="91440" bIns="45720" rtlCol="0">
            <a:noAutofit/>
          </a:bodyPr>
          <a:lstStyle>
            <a:lvl1pPr>
              <a:defRPr lang="en-US" dirty="0"/>
            </a:lvl1pPr>
            <a:lvl2pPr>
              <a:defRPr lang="en-US" dirty="0"/>
            </a:lvl2pPr>
            <a:lvl3pPr>
              <a:defRPr lang="en-US" dirty="0"/>
            </a:lvl3pPr>
          </a:lstStyle>
          <a:p>
            <a:pPr marL="230188" lvl="0" indent="-230188">
              <a:buFont typeface="Arial" panose="020B0604020202020204" pitchFamily="34" charset="0"/>
              <a:buChar char="•"/>
            </a:pPr>
            <a:r>
              <a:rPr lang="en-US" dirty="0"/>
              <a:t>Click to edit Master text styles</a:t>
            </a:r>
          </a:p>
          <a:p>
            <a:pPr marL="628650" lvl="1" indent="-342900">
              <a:buClr>
                <a:schemeClr val="tx1">
                  <a:lumMod val="75000"/>
                  <a:lumOff val="25000"/>
                </a:schemeClr>
              </a:buClr>
              <a:buFont typeface="Calibri Light" panose="020F0302020204030204" pitchFamily="34" charset="0"/>
              <a:buChar char="–"/>
            </a:pPr>
            <a:r>
              <a:rPr lang="en-US" dirty="0"/>
              <a:t>Second level</a:t>
            </a:r>
          </a:p>
          <a:p>
            <a:pPr marL="1144588" lvl="2"/>
            <a:r>
              <a:rPr lang="en-US" dirty="0"/>
              <a:t>Third level</a:t>
            </a:r>
          </a:p>
        </p:txBody>
      </p:sp>
      <p:sp>
        <p:nvSpPr>
          <p:cNvPr id="13" name="Slide Number Placeholder 3">
            <a:extLst>
              <a:ext uri="{FF2B5EF4-FFF2-40B4-BE49-F238E27FC236}">
                <a16:creationId xmlns:a16="http://schemas.microsoft.com/office/drawing/2014/main" id="{8975ABD4-2A1A-4669-88B5-B84E4F482F23}"/>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pic>
        <p:nvPicPr>
          <p:cNvPr id="14" name="Graphic 13">
            <a:extLst>
              <a:ext uri="{FF2B5EF4-FFF2-40B4-BE49-F238E27FC236}">
                <a16:creationId xmlns:a16="http://schemas.microsoft.com/office/drawing/2014/main" id="{FFFB3F2E-2978-4AE0-8640-9B3EED4F62E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9024" y="6300216"/>
            <a:ext cx="1563624" cy="510988"/>
          </a:xfrm>
          <a:prstGeom prst="rect">
            <a:avLst/>
          </a:prstGeom>
        </p:spPr>
      </p:pic>
      <p:sp>
        <p:nvSpPr>
          <p:cNvPr id="3" name="Picture Placeholder 2">
            <a:extLst>
              <a:ext uri="{FF2B5EF4-FFF2-40B4-BE49-F238E27FC236}">
                <a16:creationId xmlns:a16="http://schemas.microsoft.com/office/drawing/2014/main" id="{A1BED53C-1B82-42AD-852E-E0B0EB72A660}"/>
              </a:ext>
            </a:extLst>
          </p:cNvPr>
          <p:cNvSpPr>
            <a:spLocks noGrp="1"/>
          </p:cNvSpPr>
          <p:nvPr>
            <p:ph type="pic" sz="quarter" idx="11"/>
          </p:nvPr>
        </p:nvSpPr>
        <p:spPr>
          <a:xfrm>
            <a:off x="7989671" y="1647005"/>
            <a:ext cx="2006600" cy="3770312"/>
          </a:xfrm>
          <a:solidFill>
            <a:schemeClr val="bg1"/>
          </a:solidFill>
          <a:effectLst>
            <a:innerShdw blurRad="114300">
              <a:prstClr val="black"/>
            </a:innerShdw>
          </a:effectLst>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212254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ne Layout with Image Optio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FF919B-4495-4CA7-8DB2-8D82C643A0E4}"/>
              </a:ext>
            </a:extLst>
          </p:cNvPr>
          <p:cNvSpPr>
            <a:spLocks noGrp="1"/>
          </p:cNvSpPr>
          <p:nvPr>
            <p:ph type="pic" sz="quarter" idx="15"/>
          </p:nvPr>
        </p:nvSpPr>
        <p:spPr>
          <a:xfrm>
            <a:off x="0" y="0"/>
            <a:ext cx="12188825" cy="4700588"/>
          </a:xfrm>
        </p:spPr>
        <p:txBody>
          <a:bodyPr/>
          <a:lstStyle/>
          <a:p>
            <a:r>
              <a:rPr lang="en-US"/>
              <a:t>Click icon to add picture</a:t>
            </a:r>
          </a:p>
        </p:txBody>
      </p:sp>
      <p:sp>
        <p:nvSpPr>
          <p:cNvPr id="5" name="Title 1">
            <a:extLst>
              <a:ext uri="{FF2B5EF4-FFF2-40B4-BE49-F238E27FC236}">
                <a16:creationId xmlns:a16="http://schemas.microsoft.com/office/drawing/2014/main" id="{F724E4C2-22FA-4D38-A253-2E693F29F837}"/>
              </a:ext>
            </a:extLst>
          </p:cNvPr>
          <p:cNvSpPr>
            <a:spLocks noGrp="1"/>
          </p:cNvSpPr>
          <p:nvPr>
            <p:ph type="title"/>
          </p:nvPr>
        </p:nvSpPr>
        <p:spPr>
          <a:xfrm>
            <a:off x="488822" y="294535"/>
            <a:ext cx="6757625" cy="548640"/>
          </a:xfrm>
          <a:prstGeom prst="rect">
            <a:avLst/>
          </a:prstGeom>
        </p:spPr>
        <p:txBody>
          <a:bodyPr anchor="t">
            <a:noAutofit/>
          </a:bodyPr>
          <a:lstStyle>
            <a:lvl1pPr algn="l">
              <a:lnSpc>
                <a:spcPct val="85000"/>
              </a:lnSpc>
              <a:defRPr lang="en-US" sz="3200" b="0" dirty="0">
                <a:solidFill>
                  <a:schemeClr val="bg1"/>
                </a:solidFill>
                <a:latin typeface="+mn-lt"/>
                <a:cs typeface="Arial" panose="020B0604020202020204" pitchFamily="34" charset="0"/>
              </a:defRPr>
            </a:lvl1pPr>
          </a:lstStyle>
          <a:p>
            <a:pPr lvl="0">
              <a:lnSpc>
                <a:spcPct val="100000"/>
              </a:lnSpc>
            </a:pPr>
            <a:r>
              <a:rPr lang="en-US"/>
              <a:t>Click to edit Master title style</a:t>
            </a:r>
            <a:endParaRPr lang="en-US" dirty="0"/>
          </a:p>
        </p:txBody>
      </p:sp>
      <p:sp>
        <p:nvSpPr>
          <p:cNvPr id="9" name="Text Placeholder 8">
            <a:extLst>
              <a:ext uri="{FF2B5EF4-FFF2-40B4-BE49-F238E27FC236}">
                <a16:creationId xmlns:a16="http://schemas.microsoft.com/office/drawing/2014/main" id="{67A91C2B-7479-42CF-A321-3B27FCDAB774}"/>
              </a:ext>
            </a:extLst>
          </p:cNvPr>
          <p:cNvSpPr>
            <a:spLocks noGrp="1"/>
          </p:cNvSpPr>
          <p:nvPr>
            <p:ph type="body" sz="quarter" idx="13"/>
          </p:nvPr>
        </p:nvSpPr>
        <p:spPr>
          <a:xfrm>
            <a:off x="488950" y="1599287"/>
            <a:ext cx="6757988" cy="2852063"/>
          </a:xfrm>
          <a:prstGeom prst="rect">
            <a:avLst/>
          </a:prstGeom>
        </p:spPr>
        <p:txBody>
          <a:bodyPr vert="horz" lIns="91440" tIns="45720" rIns="91440" bIns="45720" rtlCol="0">
            <a:noAutofit/>
          </a:bodyPr>
          <a:lstStyle>
            <a:lvl1pPr>
              <a:buClr>
                <a:schemeClr val="bg1"/>
              </a:buClr>
              <a:defRPr lang="en-US" dirty="0">
                <a:solidFill>
                  <a:schemeClr val="bg1"/>
                </a:solidFill>
              </a:defRPr>
            </a:lvl1pPr>
          </a:lstStyle>
          <a:p>
            <a:pPr marL="230188" lvl="0" indent="-230188">
              <a:buFont typeface="Arial" panose="020B0604020202020204" pitchFamily="34" charset="0"/>
              <a:buChar char="•"/>
            </a:pPr>
            <a:r>
              <a:rPr lang="en-US"/>
              <a:t>Click to edit Master text styles</a:t>
            </a:r>
          </a:p>
        </p:txBody>
      </p:sp>
      <p:sp>
        <p:nvSpPr>
          <p:cNvPr id="10" name="Text Placeholder 8">
            <a:extLst>
              <a:ext uri="{FF2B5EF4-FFF2-40B4-BE49-F238E27FC236}">
                <a16:creationId xmlns:a16="http://schemas.microsoft.com/office/drawing/2014/main" id="{813E3FF6-8D25-4589-8E14-A89AFD0225CE}"/>
              </a:ext>
            </a:extLst>
          </p:cNvPr>
          <p:cNvSpPr>
            <a:spLocks noGrp="1"/>
          </p:cNvSpPr>
          <p:nvPr>
            <p:ph type="body" sz="quarter" idx="14"/>
          </p:nvPr>
        </p:nvSpPr>
        <p:spPr>
          <a:xfrm>
            <a:off x="488459" y="4994873"/>
            <a:ext cx="6757988" cy="1469525"/>
          </a:xfrm>
          <a:prstGeom prst="rect">
            <a:avLst/>
          </a:prstGeom>
        </p:spPr>
        <p:txBody>
          <a:bodyPr vert="horz" lIns="91440" tIns="45720" rIns="91440" bIns="45720" rtlCol="0">
            <a:noAutofit/>
          </a:bodyPr>
          <a:lstStyle>
            <a:lvl1pPr>
              <a:defRPr lang="en-US" dirty="0"/>
            </a:lvl1pPr>
          </a:lstStyle>
          <a:p>
            <a:pPr marL="230188" lvl="0" indent="-230188">
              <a:buFont typeface="Arial" panose="020B0604020202020204" pitchFamily="34" charset="0"/>
              <a:buChar char="•"/>
            </a:pPr>
            <a:r>
              <a:rPr lang="en-US"/>
              <a:t>Click to edit Master text styles</a:t>
            </a:r>
          </a:p>
        </p:txBody>
      </p:sp>
      <p:sp>
        <p:nvSpPr>
          <p:cNvPr id="11" name="Slide Number Placeholder 3">
            <a:extLst>
              <a:ext uri="{FF2B5EF4-FFF2-40B4-BE49-F238E27FC236}">
                <a16:creationId xmlns:a16="http://schemas.microsoft.com/office/drawing/2014/main" id="{86515E3F-DD3C-4064-A6F1-14AF927AFA54}"/>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pic>
        <p:nvPicPr>
          <p:cNvPr id="12" name="Graphic 11">
            <a:extLst>
              <a:ext uri="{FF2B5EF4-FFF2-40B4-BE49-F238E27FC236}">
                <a16:creationId xmlns:a16="http://schemas.microsoft.com/office/drawing/2014/main" id="{502034DF-657E-4B2B-81EB-EEF7E1420E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79024" y="6300216"/>
            <a:ext cx="1563624" cy="510988"/>
          </a:xfrm>
          <a:prstGeom prst="rect">
            <a:avLst/>
          </a:prstGeom>
        </p:spPr>
      </p:pic>
      <p:pic>
        <p:nvPicPr>
          <p:cNvPr id="15" name="Picture 14">
            <a:extLst>
              <a:ext uri="{FF2B5EF4-FFF2-40B4-BE49-F238E27FC236}">
                <a16:creationId xmlns:a16="http://schemas.microsoft.com/office/drawing/2014/main" id="{91B84EFC-2ACF-4511-AD9A-2861D91623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639873" y="975245"/>
            <a:ext cx="2532888" cy="5021669"/>
          </a:xfrm>
          <a:prstGeom prst="rect">
            <a:avLst/>
          </a:prstGeom>
        </p:spPr>
      </p:pic>
      <p:sp>
        <p:nvSpPr>
          <p:cNvPr id="8" name="Picture Placeholder 7">
            <a:extLst>
              <a:ext uri="{FF2B5EF4-FFF2-40B4-BE49-F238E27FC236}">
                <a16:creationId xmlns:a16="http://schemas.microsoft.com/office/drawing/2014/main" id="{E753E5F1-1E31-47D3-A4C9-CD75F9E6F84D}"/>
              </a:ext>
            </a:extLst>
          </p:cNvPr>
          <p:cNvSpPr>
            <a:spLocks noGrp="1"/>
          </p:cNvSpPr>
          <p:nvPr>
            <p:ph type="pic" sz="quarter" idx="16"/>
          </p:nvPr>
        </p:nvSpPr>
        <p:spPr>
          <a:xfrm>
            <a:off x="8710763" y="1187773"/>
            <a:ext cx="2386012" cy="4487863"/>
          </a:xfrm>
          <a:solidFill>
            <a:schemeClr val="bg1"/>
          </a:solidFill>
          <a:effectLst>
            <a:innerShdw blurRad="114300">
              <a:prstClr val="black"/>
            </a:innerShdw>
          </a:effectLst>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40738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ne Layout larg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4EC5667-B1C3-4CC8-B278-DEBB8D23702F}"/>
              </a:ext>
            </a:extLst>
          </p:cNvPr>
          <p:cNvSpPr/>
          <p:nvPr userDrawn="1"/>
        </p:nvSpPr>
        <p:spPr>
          <a:xfrm>
            <a:off x="-3976" y="4061637"/>
            <a:ext cx="12189718" cy="281817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BA5C85C-AFA0-4274-9C4E-F26F15169D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57874" y="882033"/>
            <a:ext cx="4160520" cy="5997777"/>
          </a:xfrm>
          <a:prstGeom prst="rect">
            <a:avLst/>
          </a:prstGeom>
        </p:spPr>
      </p:pic>
      <p:sp>
        <p:nvSpPr>
          <p:cNvPr id="8" name="Title 1">
            <a:extLst>
              <a:ext uri="{FF2B5EF4-FFF2-40B4-BE49-F238E27FC236}">
                <a16:creationId xmlns:a16="http://schemas.microsoft.com/office/drawing/2014/main" id="{D32F442F-35BE-4D6B-96B6-36C35D1712DA}"/>
              </a:ext>
            </a:extLst>
          </p:cNvPr>
          <p:cNvSpPr>
            <a:spLocks noGrp="1"/>
          </p:cNvSpPr>
          <p:nvPr>
            <p:ph type="title"/>
          </p:nvPr>
        </p:nvSpPr>
        <p:spPr>
          <a:xfrm>
            <a:off x="488823" y="294535"/>
            <a:ext cx="5987604" cy="548640"/>
          </a:xfrm>
          <a:prstGeom prst="rect">
            <a:avLst/>
          </a:prstGeom>
        </p:spPr>
        <p:txBody>
          <a:bodyPr anchor="t">
            <a:noAutofit/>
          </a:bodyPr>
          <a:lstStyle>
            <a:lvl1pPr algn="l">
              <a:lnSpc>
                <a:spcPct val="85000"/>
              </a:lnSpc>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
        <p:nvSpPr>
          <p:cNvPr id="10" name="Content Placeholder 2">
            <a:extLst>
              <a:ext uri="{FF2B5EF4-FFF2-40B4-BE49-F238E27FC236}">
                <a16:creationId xmlns:a16="http://schemas.microsoft.com/office/drawing/2014/main" id="{02979E8E-2DB1-46CC-9693-D171F183574D}"/>
              </a:ext>
            </a:extLst>
          </p:cNvPr>
          <p:cNvSpPr>
            <a:spLocks noGrp="1"/>
          </p:cNvSpPr>
          <p:nvPr>
            <p:ph idx="1" hasCustomPrompt="1"/>
          </p:nvPr>
        </p:nvSpPr>
        <p:spPr>
          <a:xfrm>
            <a:off x="488823" y="1795548"/>
            <a:ext cx="5621522" cy="4422689"/>
          </a:xfrm>
          <a:prstGeom prst="rect">
            <a:avLst/>
          </a:prstGeom>
        </p:spPr>
        <p:txBody>
          <a:bodyPr vert="horz" lIns="91440" tIns="45720" rIns="91440" bIns="45720" rtlCol="0">
            <a:noAutofit/>
          </a:bodyPr>
          <a:lstStyle>
            <a:lvl1pPr>
              <a:defRPr lang="en-US" dirty="0"/>
            </a:lvl1pPr>
            <a:lvl2pPr>
              <a:defRPr lang="en-US" dirty="0"/>
            </a:lvl2pPr>
            <a:lvl3pPr>
              <a:defRPr lang="en-US" dirty="0"/>
            </a:lvl3pPr>
          </a:lstStyle>
          <a:p>
            <a:pPr marL="230188" lvl="0" indent="-230188">
              <a:buFont typeface="Arial" panose="020B0604020202020204" pitchFamily="34" charset="0"/>
              <a:buChar char="•"/>
            </a:pPr>
            <a:r>
              <a:rPr lang="en-US" dirty="0"/>
              <a:t>Click to edit Master text styles</a:t>
            </a:r>
          </a:p>
          <a:p>
            <a:pPr marL="628650" lvl="1" indent="-342900">
              <a:buClr>
                <a:schemeClr val="tx1">
                  <a:lumMod val="75000"/>
                  <a:lumOff val="25000"/>
                </a:schemeClr>
              </a:buClr>
              <a:buFont typeface="Calibri Light" panose="020F0302020204030204" pitchFamily="34" charset="0"/>
              <a:buChar char="–"/>
            </a:pPr>
            <a:r>
              <a:rPr lang="en-US" dirty="0"/>
              <a:t>Second level</a:t>
            </a:r>
          </a:p>
          <a:p>
            <a:pPr marL="1144588" lvl="2"/>
            <a:r>
              <a:rPr lang="en-US" dirty="0"/>
              <a:t>Third level</a:t>
            </a:r>
          </a:p>
        </p:txBody>
      </p:sp>
      <p:sp>
        <p:nvSpPr>
          <p:cNvPr id="18" name="Slide Number Placeholder 3">
            <a:extLst>
              <a:ext uri="{FF2B5EF4-FFF2-40B4-BE49-F238E27FC236}">
                <a16:creationId xmlns:a16="http://schemas.microsoft.com/office/drawing/2014/main" id="{97E8D73C-EA70-4679-A328-15BA898702C5}"/>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pic>
        <p:nvPicPr>
          <p:cNvPr id="13" name="Graphic 12">
            <a:extLst>
              <a:ext uri="{FF2B5EF4-FFF2-40B4-BE49-F238E27FC236}">
                <a16:creationId xmlns:a16="http://schemas.microsoft.com/office/drawing/2014/main" id="{FC1DB381-0036-41F7-8150-2164BB7D5E3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9024" y="6300216"/>
            <a:ext cx="1563624" cy="510988"/>
          </a:xfrm>
          <a:prstGeom prst="rect">
            <a:avLst/>
          </a:prstGeom>
        </p:spPr>
      </p:pic>
      <p:sp>
        <p:nvSpPr>
          <p:cNvPr id="3" name="Picture Placeholder 2">
            <a:extLst>
              <a:ext uri="{FF2B5EF4-FFF2-40B4-BE49-F238E27FC236}">
                <a16:creationId xmlns:a16="http://schemas.microsoft.com/office/drawing/2014/main" id="{028A9FB6-EEA1-4B8F-9D70-643A1C9A6665}"/>
              </a:ext>
            </a:extLst>
          </p:cNvPr>
          <p:cNvSpPr>
            <a:spLocks noGrp="1"/>
          </p:cNvSpPr>
          <p:nvPr>
            <p:ph type="pic" sz="quarter" idx="11"/>
          </p:nvPr>
        </p:nvSpPr>
        <p:spPr>
          <a:xfrm>
            <a:off x="6468837" y="1229726"/>
            <a:ext cx="3932237" cy="5649912"/>
          </a:xfrm>
          <a:solidFill>
            <a:schemeClr val="bg1"/>
          </a:solidFill>
          <a:effectLst>
            <a:innerShdw blurRad="114300">
              <a:prstClr val="black"/>
            </a:innerShdw>
          </a:effectLst>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30130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ne Layout larges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A12E5-18F9-4650-80A4-E02F568B7E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14038" y="380463"/>
            <a:ext cx="6153912" cy="6477537"/>
          </a:xfrm>
          <a:prstGeom prst="rect">
            <a:avLst/>
          </a:prstGeom>
        </p:spPr>
      </p:pic>
      <p:sp>
        <p:nvSpPr>
          <p:cNvPr id="10" name="Title 1">
            <a:extLst>
              <a:ext uri="{FF2B5EF4-FFF2-40B4-BE49-F238E27FC236}">
                <a16:creationId xmlns:a16="http://schemas.microsoft.com/office/drawing/2014/main" id="{4E589D26-84C2-4E59-9559-940AEEF0B2EE}"/>
              </a:ext>
            </a:extLst>
          </p:cNvPr>
          <p:cNvSpPr>
            <a:spLocks noGrp="1"/>
          </p:cNvSpPr>
          <p:nvPr>
            <p:ph type="title"/>
          </p:nvPr>
        </p:nvSpPr>
        <p:spPr>
          <a:xfrm>
            <a:off x="488823" y="435504"/>
            <a:ext cx="3315734" cy="1295325"/>
          </a:xfrm>
          <a:prstGeom prst="rect">
            <a:avLst/>
          </a:prstGeom>
        </p:spPr>
        <p:txBody>
          <a:bodyPr anchor="t">
            <a:noAutofit/>
          </a:bodyPr>
          <a:lstStyle>
            <a:lvl1pPr algn="l">
              <a:lnSpc>
                <a:spcPct val="85000"/>
              </a:lnSpc>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
        <p:nvSpPr>
          <p:cNvPr id="9" name="Slide Number Placeholder 3">
            <a:extLst>
              <a:ext uri="{FF2B5EF4-FFF2-40B4-BE49-F238E27FC236}">
                <a16:creationId xmlns:a16="http://schemas.microsoft.com/office/drawing/2014/main" id="{DE2124EB-682F-46D0-A591-E7F03768F3B4}"/>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6" name="Text Placeholder 2">
            <a:extLst>
              <a:ext uri="{FF2B5EF4-FFF2-40B4-BE49-F238E27FC236}">
                <a16:creationId xmlns:a16="http://schemas.microsoft.com/office/drawing/2014/main" id="{64AF4F0E-9419-45B3-9494-29B36FD0F118}"/>
              </a:ext>
            </a:extLst>
          </p:cNvPr>
          <p:cNvSpPr>
            <a:spLocks noGrp="1"/>
          </p:cNvSpPr>
          <p:nvPr>
            <p:ph type="body" sz="quarter" idx="12"/>
          </p:nvPr>
        </p:nvSpPr>
        <p:spPr>
          <a:xfrm>
            <a:off x="488823" y="1926771"/>
            <a:ext cx="3458718" cy="4637315"/>
          </a:xfrm>
          <a:prstGeom prst="rect">
            <a:avLst/>
          </a:prstGeom>
        </p:spPr>
        <p:txBody>
          <a:bodyPr vert="horz" lIns="91440" tIns="45720" rIns="91440" bIns="45720" rtlCol="0">
            <a:noAutofit/>
          </a:bodyPr>
          <a:lstStyle>
            <a:lvl1pPr>
              <a:buClr>
                <a:schemeClr val="bg2">
                  <a:lumMod val="75000"/>
                </a:schemeClr>
              </a:buClr>
              <a:defRPr lang="en-US" dirty="0">
                <a:solidFill>
                  <a:schemeClr val="tx1">
                    <a:lumMod val="75000"/>
                    <a:lumOff val="25000"/>
                  </a:schemeClr>
                </a:solidFill>
                <a:latin typeface="+mj-lt"/>
              </a:defRPr>
            </a:lvl1pPr>
          </a:lstStyle>
          <a:p>
            <a:pPr marL="230188" lvl="0" indent="-230188">
              <a:buFont typeface="Arial" panose="020B0604020202020204" pitchFamily="34" charset="0"/>
              <a:buChar char="•"/>
            </a:pPr>
            <a:r>
              <a:rPr lang="en-US"/>
              <a:t>Click to edit Master text styles</a:t>
            </a:r>
          </a:p>
        </p:txBody>
      </p:sp>
      <p:sp>
        <p:nvSpPr>
          <p:cNvPr id="3" name="Picture Placeholder 2">
            <a:extLst>
              <a:ext uri="{FF2B5EF4-FFF2-40B4-BE49-F238E27FC236}">
                <a16:creationId xmlns:a16="http://schemas.microsoft.com/office/drawing/2014/main" id="{02D76113-2E88-461F-82B0-5550CFAADF79}"/>
              </a:ext>
            </a:extLst>
          </p:cNvPr>
          <p:cNvSpPr>
            <a:spLocks noGrp="1"/>
          </p:cNvSpPr>
          <p:nvPr>
            <p:ph type="pic" sz="quarter" idx="13"/>
          </p:nvPr>
        </p:nvSpPr>
        <p:spPr>
          <a:xfrm>
            <a:off x="4276725" y="893185"/>
            <a:ext cx="5824538" cy="5945187"/>
          </a:xfrm>
          <a:solidFill>
            <a:schemeClr val="bg1"/>
          </a:solidFill>
          <a:effectLst>
            <a:innerShdw blurRad="114300">
              <a:prstClr val="black"/>
            </a:innerShdw>
          </a:effectLst>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Tree>
    <p:extLst>
      <p:ext uri="{BB962C8B-B14F-4D97-AF65-F5344CB8AC3E}">
        <p14:creationId xmlns:p14="http://schemas.microsoft.com/office/powerpoint/2010/main" val="30825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3">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F5F45B48-A9D7-4CBE-882B-7CF25231A30B}"/>
              </a:ext>
            </a:extLst>
          </p:cNvPr>
          <p:cNvSpPr>
            <a:spLocks noGrp="1"/>
          </p:cNvSpPr>
          <p:nvPr>
            <p:ph type="pic" sz="quarter" idx="11"/>
          </p:nvPr>
        </p:nvSpPr>
        <p:spPr>
          <a:xfrm>
            <a:off x="3075862" y="0"/>
            <a:ext cx="9112961" cy="6858000"/>
          </a:xfrm>
          <a:prstGeom prst="parallelogram">
            <a:avLst>
              <a:gd name="adj" fmla="val 52500"/>
            </a:avLst>
          </a:prstGeom>
          <a:ln w="76200">
            <a:noFill/>
          </a:ln>
        </p:spPr>
        <p:txBody>
          <a:bodyPr anchor="ctr"/>
          <a:lstStyle>
            <a:lvl1pPr marL="0" indent="0" algn="ctr">
              <a:buFont typeface="Arial" panose="020B0604020202020204" pitchFamily="34" charset="0"/>
              <a:buNone/>
              <a:defRPr/>
            </a:lvl1pPr>
          </a:lstStyle>
          <a:p>
            <a:r>
              <a:rPr lang="en-US"/>
              <a:t>Click icon to add picture</a:t>
            </a:r>
          </a:p>
        </p:txBody>
      </p:sp>
      <p:pic>
        <p:nvPicPr>
          <p:cNvPr id="19" name="Picture 18">
            <a:extLst>
              <a:ext uri="{FF2B5EF4-FFF2-40B4-BE49-F238E27FC236}">
                <a16:creationId xmlns:a16="http://schemas.microsoft.com/office/drawing/2014/main" id="{2B40E315-AFAC-401C-8EF4-91BFC9E47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51001" y="5764244"/>
            <a:ext cx="2414016" cy="881115"/>
          </a:xfrm>
          <a:prstGeom prst="rect">
            <a:avLst/>
          </a:prstGeom>
        </p:spPr>
      </p:pic>
      <p:sp>
        <p:nvSpPr>
          <p:cNvPr id="11" name="Right Triangle 10">
            <a:extLst>
              <a:ext uri="{FF2B5EF4-FFF2-40B4-BE49-F238E27FC236}">
                <a16:creationId xmlns:a16="http://schemas.microsoft.com/office/drawing/2014/main" id="{30E4BD27-A2BC-47C4-B637-CFDD458A8C1F}"/>
              </a:ext>
            </a:extLst>
          </p:cNvPr>
          <p:cNvSpPr/>
          <p:nvPr userDrawn="1"/>
        </p:nvSpPr>
        <p:spPr>
          <a:xfrm flipH="1">
            <a:off x="8460953" y="0"/>
            <a:ext cx="3727871" cy="6858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50566" y="986941"/>
            <a:ext cx="4902510" cy="953587"/>
          </a:xfrm>
        </p:spPr>
        <p:txBody>
          <a:bodyPr anchor="b">
            <a:noAutofit/>
          </a:bodyPr>
          <a:lstStyle>
            <a:lvl1pPr algn="l">
              <a:lnSpc>
                <a:spcPct val="85000"/>
              </a:lnSpc>
              <a:spcBef>
                <a:spcPts val="0"/>
              </a:spcBef>
              <a:defRPr sz="5400" b="0">
                <a:solidFill>
                  <a:schemeClr val="accent2"/>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650566" y="2102461"/>
            <a:ext cx="4331010" cy="766821"/>
          </a:xfrm>
        </p:spPr>
        <p:txBody>
          <a:bodyPr>
            <a:normAutofit/>
          </a:bodyPr>
          <a:lstStyle>
            <a:lvl1pPr marL="0" indent="0" algn="l">
              <a:lnSpc>
                <a:spcPct val="85000"/>
              </a:lnSpc>
              <a:spcBef>
                <a:spcPts val="0"/>
              </a:spcBef>
              <a:buNone/>
              <a:defRPr sz="3200" b="0">
                <a:solidFill>
                  <a:schemeClr val="tx1">
                    <a:lumMod val="75000"/>
                    <a:lumOff val="25000"/>
                  </a:schemeClr>
                </a:solidFill>
                <a:effectLst/>
              </a:defRPr>
            </a:lvl1pPr>
            <a:lvl2pPr marL="0" indent="0" algn="l">
              <a:buNone/>
              <a:defRPr sz="2399" b="1">
                <a:solidFill>
                  <a:schemeClr val="bg1"/>
                </a:solidFill>
              </a:defRPr>
            </a:lvl2pPr>
            <a:lvl3pPr marL="0" indent="0" algn="l">
              <a:spcBef>
                <a:spcPts val="0"/>
              </a:spcBef>
              <a:buNone/>
              <a:defRPr sz="1999" i="1">
                <a:solidFill>
                  <a:schemeClr val="bg1"/>
                </a:solidFill>
              </a:defRPr>
            </a:lvl3pPr>
            <a:lvl4pPr marL="0" indent="0" algn="l">
              <a:spcBef>
                <a:spcPts val="800"/>
              </a:spcBef>
              <a:buNone/>
              <a:defRPr sz="1866">
                <a:solidFill>
                  <a:schemeClr val="bg2"/>
                </a:solidFill>
              </a:defRPr>
            </a:lvl4pPr>
            <a:lvl5pPr marL="2437655" indent="0" algn="ctr">
              <a:buNone/>
              <a:defRPr>
                <a:solidFill>
                  <a:schemeClr val="tx1">
                    <a:tint val="75000"/>
                  </a:schemeClr>
                </a:solidFill>
              </a:defRPr>
            </a:lvl5pPr>
            <a:lvl6pPr marL="3047069" indent="0" algn="ctr">
              <a:buNone/>
              <a:defRPr>
                <a:solidFill>
                  <a:schemeClr val="tx1">
                    <a:tint val="75000"/>
                  </a:schemeClr>
                </a:solidFill>
              </a:defRPr>
            </a:lvl6pPr>
            <a:lvl7pPr marL="3656483" indent="0" algn="ctr">
              <a:buNone/>
              <a:defRPr>
                <a:solidFill>
                  <a:schemeClr val="tx1">
                    <a:tint val="75000"/>
                  </a:schemeClr>
                </a:solidFill>
              </a:defRPr>
            </a:lvl7pPr>
            <a:lvl8pPr marL="4265896" indent="0" algn="ctr">
              <a:buNone/>
              <a:defRPr>
                <a:solidFill>
                  <a:schemeClr val="tx1">
                    <a:tint val="75000"/>
                  </a:schemeClr>
                </a:solidFill>
              </a:defRPr>
            </a:lvl8pPr>
            <a:lvl9pPr marL="4875310" indent="0" algn="ctr">
              <a:buNone/>
              <a:defRPr>
                <a:solidFill>
                  <a:schemeClr val="tx1">
                    <a:tint val="75000"/>
                  </a:schemeClr>
                </a:solidFill>
              </a:defRPr>
            </a:lvl9pPr>
          </a:lstStyle>
          <a:p>
            <a:r>
              <a:rPr lang="en-US"/>
              <a:t>Click to edit Master subtitle style</a:t>
            </a:r>
            <a:endParaRPr lang="en-US" dirty="0"/>
          </a:p>
        </p:txBody>
      </p:sp>
      <p:sp>
        <p:nvSpPr>
          <p:cNvPr id="14" name="Text Box 2"/>
          <p:cNvSpPr txBox="1">
            <a:spLocks noChangeArrowheads="1"/>
          </p:cNvSpPr>
          <p:nvPr userDrawn="1"/>
        </p:nvSpPr>
        <p:spPr bwMode="auto">
          <a:xfrm>
            <a:off x="4466780" y="6543288"/>
            <a:ext cx="3255264" cy="272828"/>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marL="0" marR="0" lvl="0" indent="0" algn="ctr" defTabSz="1218987" rtl="0" eaLnBrk="1" fontAlgn="base" latinLnBrk="0" hangingPunct="1">
              <a:lnSpc>
                <a:spcPct val="100000"/>
              </a:lnSpc>
              <a:spcBef>
                <a:spcPct val="0"/>
              </a:spcBef>
              <a:spcAft>
                <a:spcPts val="1333"/>
              </a:spcAft>
              <a:buClrTx/>
              <a:buSzTx/>
              <a:buFontTx/>
              <a:buNone/>
              <a:tabLst/>
            </a:pPr>
            <a:r>
              <a:rPr kumimoji="0" lang="en-US" sz="900" b="0" i="1" u="none" strike="noStrike" cap="none" normalizeH="0" baseline="0" dirty="0">
                <a:ln>
                  <a:noFill/>
                </a:ln>
                <a:solidFill>
                  <a:schemeClr val="tx1">
                    <a:lumMod val="75000"/>
                    <a:lumOff val="25000"/>
                  </a:schemeClr>
                </a:solidFill>
                <a:effectLst/>
                <a:latin typeface="Calibri" pitchFamily="34" charset="0"/>
                <a:cs typeface="Arial" pitchFamily="34" charset="0"/>
              </a:rPr>
              <a:t>Copyright © 2019 BCD Travel N.V. All rights reserved.</a:t>
            </a:r>
            <a:endParaRPr kumimoji="0" lang="en-US" sz="24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pic>
        <p:nvPicPr>
          <p:cNvPr id="10" name="Graphic 9">
            <a:extLst>
              <a:ext uri="{FF2B5EF4-FFF2-40B4-BE49-F238E27FC236}">
                <a16:creationId xmlns:a16="http://schemas.microsoft.com/office/drawing/2014/main" id="{7F00046D-6D08-4825-AAC3-2B118DDC9F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61432" y="5788229"/>
            <a:ext cx="2351369" cy="731537"/>
          </a:xfrm>
          <a:prstGeom prst="rect">
            <a:avLst/>
          </a:prstGeom>
        </p:spPr>
      </p:pic>
    </p:spTree>
    <p:extLst>
      <p:ext uri="{BB962C8B-B14F-4D97-AF65-F5344CB8AC3E}">
        <p14:creationId xmlns:p14="http://schemas.microsoft.com/office/powerpoint/2010/main" val="286452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Layout Large">
    <p:spTree>
      <p:nvGrpSpPr>
        <p:cNvPr id="1" name=""/>
        <p:cNvGrpSpPr/>
        <p:nvPr/>
      </p:nvGrpSpPr>
      <p:grpSpPr>
        <a:xfrm>
          <a:off x="0" y="0"/>
          <a:ext cx="0" cy="0"/>
          <a:chOff x="0" y="0"/>
          <a:chExt cx="0" cy="0"/>
        </a:xfrm>
      </p:grpSpPr>
      <p:sp>
        <p:nvSpPr>
          <p:cNvPr id="17" name="Rectangle 16"/>
          <p:cNvSpPr/>
          <p:nvPr userDrawn="1"/>
        </p:nvSpPr>
        <p:spPr>
          <a:xfrm>
            <a:off x="7470647" y="1522743"/>
            <a:ext cx="4718177" cy="4165214"/>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194"/>
          </a:p>
        </p:txBody>
      </p:sp>
      <p:sp>
        <p:nvSpPr>
          <p:cNvPr id="3" name="Text Placeholder 2">
            <a:extLst>
              <a:ext uri="{FF2B5EF4-FFF2-40B4-BE49-F238E27FC236}">
                <a16:creationId xmlns:a16="http://schemas.microsoft.com/office/drawing/2014/main" id="{9F34D022-5B5F-4EBF-9518-455570EB16AB}"/>
              </a:ext>
            </a:extLst>
          </p:cNvPr>
          <p:cNvSpPr>
            <a:spLocks noGrp="1"/>
          </p:cNvSpPr>
          <p:nvPr>
            <p:ph type="body" sz="quarter" idx="12"/>
          </p:nvPr>
        </p:nvSpPr>
        <p:spPr>
          <a:xfrm>
            <a:off x="8096250" y="1828799"/>
            <a:ext cx="3676650" cy="3506458"/>
          </a:xfrm>
          <a:prstGeom prst="rect">
            <a:avLst/>
          </a:prstGeom>
        </p:spPr>
        <p:txBody>
          <a:bodyPr vert="horz" lIns="91440" tIns="45720" rIns="91440" bIns="45720" rtlCol="0">
            <a:noAutofit/>
          </a:bodyPr>
          <a:lstStyle>
            <a:lvl1pPr>
              <a:buClr>
                <a:schemeClr val="bg2">
                  <a:lumMod val="75000"/>
                </a:schemeClr>
              </a:buClr>
              <a:defRPr lang="en-US" dirty="0">
                <a:solidFill>
                  <a:schemeClr val="tx1">
                    <a:lumMod val="75000"/>
                    <a:lumOff val="25000"/>
                  </a:schemeClr>
                </a:solidFill>
                <a:latin typeface="+mj-lt"/>
              </a:defRPr>
            </a:lvl1pPr>
          </a:lstStyle>
          <a:p>
            <a:pPr marL="230188" lvl="0" indent="-230188">
              <a:buFont typeface="Arial" panose="020B0604020202020204" pitchFamily="34" charset="0"/>
              <a:buChar char="•"/>
            </a:pPr>
            <a:r>
              <a:rPr lang="en-US"/>
              <a:t>Click to edit Master text styles</a:t>
            </a:r>
          </a:p>
        </p:txBody>
      </p:sp>
      <p:pic>
        <p:nvPicPr>
          <p:cNvPr id="11" name="Picture 10">
            <a:extLst>
              <a:ext uri="{FF2B5EF4-FFF2-40B4-BE49-F238E27FC236}">
                <a16:creationId xmlns:a16="http://schemas.microsoft.com/office/drawing/2014/main" id="{C24751F4-22F6-4F94-BD35-E147F0BC27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4638" y="904476"/>
            <a:ext cx="9468225" cy="5394960"/>
          </a:xfrm>
          <a:prstGeom prst="rect">
            <a:avLst/>
          </a:prstGeom>
        </p:spPr>
      </p:pic>
      <p:sp>
        <p:nvSpPr>
          <p:cNvPr id="10" name="Title 1">
            <a:extLst>
              <a:ext uri="{FF2B5EF4-FFF2-40B4-BE49-F238E27FC236}">
                <a16:creationId xmlns:a16="http://schemas.microsoft.com/office/drawing/2014/main" id="{C92E71EE-5DC8-4227-B203-6CE980A09338}"/>
              </a:ext>
            </a:extLst>
          </p:cNvPr>
          <p:cNvSpPr>
            <a:spLocks noGrp="1"/>
          </p:cNvSpPr>
          <p:nvPr>
            <p:ph type="title"/>
          </p:nvPr>
        </p:nvSpPr>
        <p:spPr>
          <a:xfrm>
            <a:off x="488823" y="294535"/>
            <a:ext cx="11215412" cy="548640"/>
          </a:xfrm>
          <a:prstGeom prst="rect">
            <a:avLst/>
          </a:prstGeom>
        </p:spPr>
        <p:txBody>
          <a:bodyPr>
            <a:noAutofit/>
          </a:bodyPr>
          <a:lstStyle>
            <a:lvl1pPr algn="l">
              <a:lnSpc>
                <a:spcPct val="85000"/>
              </a:lnSpc>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
        <p:nvSpPr>
          <p:cNvPr id="9" name="Slide Number Placeholder 3">
            <a:extLst>
              <a:ext uri="{FF2B5EF4-FFF2-40B4-BE49-F238E27FC236}">
                <a16:creationId xmlns:a16="http://schemas.microsoft.com/office/drawing/2014/main" id="{B86C5FAC-986D-4BE8-9589-4A785997A3D3}"/>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4" name="Picture Placeholder 3">
            <a:extLst>
              <a:ext uri="{FF2B5EF4-FFF2-40B4-BE49-F238E27FC236}">
                <a16:creationId xmlns:a16="http://schemas.microsoft.com/office/drawing/2014/main" id="{57633E40-7052-4DBA-874D-CF598EFAAF9E}"/>
              </a:ext>
            </a:extLst>
          </p:cNvPr>
          <p:cNvSpPr>
            <a:spLocks noGrp="1"/>
          </p:cNvSpPr>
          <p:nvPr>
            <p:ph type="pic" sz="quarter" idx="13"/>
          </p:nvPr>
        </p:nvSpPr>
        <p:spPr>
          <a:xfrm>
            <a:off x="239917" y="1212472"/>
            <a:ext cx="7480300" cy="4203700"/>
          </a:xfrm>
          <a:solidFill>
            <a:schemeClr val="bg1"/>
          </a:solidFill>
          <a:effectLst>
            <a:innerShdw blurRad="114300">
              <a:prstClr val="black"/>
            </a:innerShdw>
          </a:effectLst>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Tree>
    <p:extLst>
      <p:ext uri="{BB962C8B-B14F-4D97-AF65-F5344CB8AC3E}">
        <p14:creationId xmlns:p14="http://schemas.microsoft.com/office/powerpoint/2010/main" val="42483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aptop Layout Lar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8AFD31D-9E0C-4F29-B3DE-0B23C96DC15C}"/>
              </a:ext>
            </a:extLst>
          </p:cNvPr>
          <p:cNvSpPr>
            <a:spLocks noGrp="1"/>
          </p:cNvSpPr>
          <p:nvPr>
            <p:ph type="title"/>
          </p:nvPr>
        </p:nvSpPr>
        <p:spPr>
          <a:xfrm>
            <a:off x="488823" y="294535"/>
            <a:ext cx="11215412" cy="548640"/>
          </a:xfrm>
          <a:prstGeom prst="rect">
            <a:avLst/>
          </a:prstGeom>
        </p:spPr>
        <p:txBody>
          <a:bodyPr>
            <a:noAutofit/>
          </a:bodyPr>
          <a:lstStyle>
            <a:lvl1pPr algn="l">
              <a:lnSpc>
                <a:spcPct val="85000"/>
              </a:lnSpc>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
        <p:nvSpPr>
          <p:cNvPr id="9" name="Slide Number Placeholder 3">
            <a:extLst>
              <a:ext uri="{FF2B5EF4-FFF2-40B4-BE49-F238E27FC236}">
                <a16:creationId xmlns:a16="http://schemas.microsoft.com/office/drawing/2014/main" id="{DE2124EB-682F-46D0-A591-E7F03768F3B4}"/>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pic>
        <p:nvPicPr>
          <p:cNvPr id="8" name="Picture 7">
            <a:extLst>
              <a:ext uri="{FF2B5EF4-FFF2-40B4-BE49-F238E27FC236}">
                <a16:creationId xmlns:a16="http://schemas.microsoft.com/office/drawing/2014/main" id="{A1AB3653-1BAF-4FC3-B51E-600FCB4CE2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64822" y="986121"/>
            <a:ext cx="9468225" cy="5394960"/>
          </a:xfrm>
          <a:prstGeom prst="rect">
            <a:avLst/>
          </a:prstGeom>
        </p:spPr>
      </p:pic>
      <p:sp>
        <p:nvSpPr>
          <p:cNvPr id="3" name="Picture Placeholder 2">
            <a:extLst>
              <a:ext uri="{FF2B5EF4-FFF2-40B4-BE49-F238E27FC236}">
                <a16:creationId xmlns:a16="http://schemas.microsoft.com/office/drawing/2014/main" id="{15D70B8D-7D5C-4A2C-9D73-664A464A43E5}"/>
              </a:ext>
            </a:extLst>
          </p:cNvPr>
          <p:cNvSpPr>
            <a:spLocks noGrp="1"/>
          </p:cNvSpPr>
          <p:nvPr>
            <p:ph type="pic" sz="quarter" idx="11"/>
          </p:nvPr>
        </p:nvSpPr>
        <p:spPr>
          <a:xfrm>
            <a:off x="2349377" y="1294117"/>
            <a:ext cx="7489825" cy="4203700"/>
          </a:xfrm>
          <a:solidFill>
            <a:schemeClr val="bg1"/>
          </a:solidFill>
          <a:effectLst>
            <a:innerShdw blurRad="114300">
              <a:prstClr val="black"/>
            </a:innerShdw>
          </a:effectLst>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Tree>
    <p:extLst>
      <p:ext uri="{BB962C8B-B14F-4D97-AF65-F5344CB8AC3E}">
        <p14:creationId xmlns:p14="http://schemas.microsoft.com/office/powerpoint/2010/main" val="267715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F82211-6C93-4796-82FA-6161C135578E}"/>
              </a:ext>
            </a:extLst>
          </p:cNvPr>
          <p:cNvSpPr/>
          <p:nvPr userDrawn="1"/>
        </p:nvSpPr>
        <p:spPr>
          <a:xfrm>
            <a:off x="7470647" y="1437859"/>
            <a:ext cx="4718177" cy="4519488"/>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194"/>
          </a:p>
        </p:txBody>
      </p:sp>
      <p:sp>
        <p:nvSpPr>
          <p:cNvPr id="11" name="Text Placeholder 2">
            <a:extLst>
              <a:ext uri="{FF2B5EF4-FFF2-40B4-BE49-F238E27FC236}">
                <a16:creationId xmlns:a16="http://schemas.microsoft.com/office/drawing/2014/main" id="{FF685D5F-550D-4634-BBCB-F3F0BB6CF71A}"/>
              </a:ext>
            </a:extLst>
          </p:cNvPr>
          <p:cNvSpPr>
            <a:spLocks noGrp="1"/>
          </p:cNvSpPr>
          <p:nvPr>
            <p:ph type="body" sz="quarter" idx="12"/>
          </p:nvPr>
        </p:nvSpPr>
        <p:spPr>
          <a:xfrm>
            <a:off x="8277224" y="1790699"/>
            <a:ext cx="3514725" cy="3829051"/>
          </a:xfrm>
          <a:prstGeom prst="rect">
            <a:avLst/>
          </a:prstGeom>
        </p:spPr>
        <p:txBody>
          <a:bodyPr vert="horz" lIns="91440" tIns="45720" rIns="91440" bIns="45720" rtlCol="0">
            <a:noAutofit/>
          </a:bodyPr>
          <a:lstStyle>
            <a:lvl1pPr>
              <a:buClr>
                <a:schemeClr val="bg2">
                  <a:lumMod val="75000"/>
                </a:schemeClr>
              </a:buClr>
              <a:defRPr lang="en-US" dirty="0">
                <a:solidFill>
                  <a:schemeClr val="tx1">
                    <a:lumMod val="75000"/>
                    <a:lumOff val="25000"/>
                  </a:schemeClr>
                </a:solidFill>
                <a:latin typeface="+mj-lt"/>
              </a:defRPr>
            </a:lvl1pPr>
          </a:lstStyle>
          <a:p>
            <a:pPr marL="230188" lvl="0" indent="-230188">
              <a:buFont typeface="Arial" panose="020B0604020202020204" pitchFamily="34" charset="0"/>
              <a:buChar char="•"/>
            </a:pPr>
            <a:r>
              <a:rPr lang="en-US"/>
              <a:t>Click to edit Master text styles</a:t>
            </a:r>
          </a:p>
        </p:txBody>
      </p:sp>
      <p:pic>
        <p:nvPicPr>
          <p:cNvPr id="12" name="Picture 11">
            <a:extLst>
              <a:ext uri="{FF2B5EF4-FFF2-40B4-BE49-F238E27FC236}">
                <a16:creationId xmlns:a16="http://schemas.microsoft.com/office/drawing/2014/main" id="{5813CBDC-0A93-41D0-B290-7340B51596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1406167" y="-155191"/>
            <a:ext cx="5267404" cy="7680960"/>
          </a:xfrm>
          <a:prstGeom prst="rect">
            <a:avLst/>
          </a:prstGeom>
        </p:spPr>
      </p:pic>
      <p:sp>
        <p:nvSpPr>
          <p:cNvPr id="10" name="Title 1">
            <a:extLst>
              <a:ext uri="{FF2B5EF4-FFF2-40B4-BE49-F238E27FC236}">
                <a16:creationId xmlns:a16="http://schemas.microsoft.com/office/drawing/2014/main" id="{C92E71EE-5DC8-4227-B203-6CE980A09338}"/>
              </a:ext>
            </a:extLst>
          </p:cNvPr>
          <p:cNvSpPr>
            <a:spLocks noGrp="1"/>
          </p:cNvSpPr>
          <p:nvPr>
            <p:ph type="title"/>
          </p:nvPr>
        </p:nvSpPr>
        <p:spPr>
          <a:xfrm>
            <a:off x="488823" y="294535"/>
            <a:ext cx="11215412" cy="548640"/>
          </a:xfrm>
          <a:prstGeom prst="rect">
            <a:avLst/>
          </a:prstGeom>
        </p:spPr>
        <p:txBody>
          <a:bodyPr>
            <a:noAutofit/>
          </a:bodyPr>
          <a:lstStyle>
            <a:lvl1pPr algn="l">
              <a:lnSpc>
                <a:spcPct val="85000"/>
              </a:lnSpc>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
        <p:nvSpPr>
          <p:cNvPr id="9" name="Slide Number Placeholder 3">
            <a:extLst>
              <a:ext uri="{FF2B5EF4-FFF2-40B4-BE49-F238E27FC236}">
                <a16:creationId xmlns:a16="http://schemas.microsoft.com/office/drawing/2014/main" id="{B86C5FAC-986D-4BE8-9589-4A785997A3D3}"/>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3" name="Picture Placeholder 2">
            <a:extLst>
              <a:ext uri="{FF2B5EF4-FFF2-40B4-BE49-F238E27FC236}">
                <a16:creationId xmlns:a16="http://schemas.microsoft.com/office/drawing/2014/main" id="{46D6B0C3-8BE5-4837-976E-BDD1EA341CFF}"/>
              </a:ext>
            </a:extLst>
          </p:cNvPr>
          <p:cNvSpPr>
            <a:spLocks noGrp="1"/>
          </p:cNvSpPr>
          <p:nvPr>
            <p:ph type="pic" sz="quarter" idx="13"/>
          </p:nvPr>
        </p:nvSpPr>
        <p:spPr>
          <a:xfrm>
            <a:off x="394823" y="1097626"/>
            <a:ext cx="7150100" cy="5169824"/>
          </a:xfrm>
          <a:solidFill>
            <a:schemeClr val="bg1"/>
          </a:solidFill>
          <a:effectLst>
            <a:innerShdw blurRad="114300">
              <a:prstClr val="black"/>
            </a:innerShdw>
          </a:effectLst>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Tree>
    <p:extLst>
      <p:ext uri="{BB962C8B-B14F-4D97-AF65-F5344CB8AC3E}">
        <p14:creationId xmlns:p14="http://schemas.microsoft.com/office/powerpoint/2010/main" val="93440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onitor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75E540-E707-4654-B3BE-C6A2C1CE1D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01324" y="379784"/>
            <a:ext cx="7781393" cy="6030069"/>
          </a:xfrm>
          <a:prstGeom prst="rect">
            <a:avLst/>
          </a:prstGeom>
        </p:spPr>
      </p:pic>
      <p:sp>
        <p:nvSpPr>
          <p:cNvPr id="6" name="Title 1">
            <a:extLst>
              <a:ext uri="{FF2B5EF4-FFF2-40B4-BE49-F238E27FC236}">
                <a16:creationId xmlns:a16="http://schemas.microsoft.com/office/drawing/2014/main" id="{58AFD31D-9E0C-4F29-B3DE-0B23C96DC15C}"/>
              </a:ext>
            </a:extLst>
          </p:cNvPr>
          <p:cNvSpPr>
            <a:spLocks noGrp="1"/>
          </p:cNvSpPr>
          <p:nvPr>
            <p:ph type="title"/>
          </p:nvPr>
        </p:nvSpPr>
        <p:spPr>
          <a:xfrm>
            <a:off x="488823" y="435504"/>
            <a:ext cx="2902077" cy="1892405"/>
          </a:xfrm>
          <a:prstGeom prst="rect">
            <a:avLst/>
          </a:prstGeom>
        </p:spPr>
        <p:txBody>
          <a:bodyPr anchor="t">
            <a:noAutofit/>
          </a:bodyPr>
          <a:lstStyle>
            <a:lvl1pPr algn="l">
              <a:lnSpc>
                <a:spcPct val="85000"/>
              </a:lnSpc>
              <a:defRPr lang="en-US" sz="3200" b="0" dirty="0">
                <a:cs typeface="Arial" panose="020B0604020202020204" pitchFamily="34" charset="0"/>
              </a:defRPr>
            </a:lvl1pPr>
          </a:lstStyle>
          <a:p>
            <a:pPr lvl="0">
              <a:lnSpc>
                <a:spcPct val="100000"/>
              </a:lnSpc>
            </a:pPr>
            <a:r>
              <a:rPr lang="en-US"/>
              <a:t>Click to edit Master title style</a:t>
            </a:r>
            <a:endParaRPr lang="en-US" dirty="0"/>
          </a:p>
        </p:txBody>
      </p:sp>
      <p:sp>
        <p:nvSpPr>
          <p:cNvPr id="9" name="Slide Number Placeholder 3">
            <a:extLst>
              <a:ext uri="{FF2B5EF4-FFF2-40B4-BE49-F238E27FC236}">
                <a16:creationId xmlns:a16="http://schemas.microsoft.com/office/drawing/2014/main" id="{DE2124EB-682F-46D0-A591-E7F03768F3B4}"/>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3" name="Picture Placeholder 2">
            <a:extLst>
              <a:ext uri="{FF2B5EF4-FFF2-40B4-BE49-F238E27FC236}">
                <a16:creationId xmlns:a16="http://schemas.microsoft.com/office/drawing/2014/main" id="{DE5FE109-06A0-487A-86A3-393E6FBD56A9}"/>
              </a:ext>
            </a:extLst>
          </p:cNvPr>
          <p:cNvSpPr>
            <a:spLocks noGrp="1"/>
          </p:cNvSpPr>
          <p:nvPr>
            <p:ph type="pic" sz="quarter" idx="11"/>
          </p:nvPr>
        </p:nvSpPr>
        <p:spPr>
          <a:xfrm>
            <a:off x="4131043" y="505508"/>
            <a:ext cx="7516813" cy="4165600"/>
          </a:xfrm>
          <a:solidFill>
            <a:schemeClr val="bg1"/>
          </a:solidFill>
          <a:effectLst>
            <a:innerShdw blurRad="114300">
              <a:prstClr val="black"/>
            </a:innerShdw>
          </a:effectLst>
        </p:spPr>
        <p:txBody>
          <a:bodyPr vert="horz" lIns="91440" tIns="45720" rIns="91440" bIns="45720" rtlCol="0" anchor="ctr">
            <a:noAutofit/>
          </a:bodyPr>
          <a:lstStyle>
            <a:lvl1pPr>
              <a:defRPr lang="en-US"/>
            </a:lvl1pPr>
          </a:lstStyle>
          <a:p>
            <a:pPr marL="0" lvl="0" indent="0" algn="ctr">
              <a:buNone/>
            </a:pPr>
            <a:r>
              <a:rPr lang="en-US"/>
              <a:t>Click icon to add picture</a:t>
            </a:r>
          </a:p>
        </p:txBody>
      </p:sp>
    </p:spTree>
    <p:extLst>
      <p:ext uri="{BB962C8B-B14F-4D97-AF65-F5344CB8AC3E}">
        <p14:creationId xmlns:p14="http://schemas.microsoft.com/office/powerpoint/2010/main" val="336564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_2">
    <p:spTree>
      <p:nvGrpSpPr>
        <p:cNvPr id="1" name=""/>
        <p:cNvGrpSpPr/>
        <p:nvPr/>
      </p:nvGrpSpPr>
      <p:grpSpPr>
        <a:xfrm>
          <a:off x="0" y="0"/>
          <a:ext cx="0" cy="0"/>
          <a:chOff x="0" y="0"/>
          <a:chExt cx="0" cy="0"/>
        </a:xfrm>
      </p:grpSpPr>
      <p:pic>
        <p:nvPicPr>
          <p:cNvPr id="11" name="Picture 10" descr="A picture containing object, ceiling&#10;&#10;Description automatically generated">
            <a:extLst>
              <a:ext uri="{FF2B5EF4-FFF2-40B4-BE49-F238E27FC236}">
                <a16:creationId xmlns:a16="http://schemas.microsoft.com/office/drawing/2014/main" id="{0C5ECF53-E5C1-4CBD-982E-58A26D43CF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443"/>
          <a:stretch/>
        </p:blipFill>
        <p:spPr>
          <a:xfrm>
            <a:off x="0" y="1"/>
            <a:ext cx="12188952" cy="6858000"/>
          </a:xfrm>
          <a:prstGeom prst="rect">
            <a:avLst/>
          </a:prstGeom>
        </p:spPr>
      </p:pic>
      <p:sp>
        <p:nvSpPr>
          <p:cNvPr id="7" name="Rectangle 6">
            <a:extLst>
              <a:ext uri="{FF2B5EF4-FFF2-40B4-BE49-F238E27FC236}">
                <a16:creationId xmlns:a16="http://schemas.microsoft.com/office/drawing/2014/main" id="{BBCEC905-DB36-42A0-82BD-090423082AE7}"/>
              </a:ext>
            </a:extLst>
          </p:cNvPr>
          <p:cNvSpPr/>
          <p:nvPr userDrawn="1"/>
        </p:nvSpPr>
        <p:spPr>
          <a:xfrm>
            <a:off x="0" y="1340"/>
            <a:ext cx="12188825" cy="6855321"/>
          </a:xfrm>
          <a:prstGeom prst="rect">
            <a:avLst/>
          </a:prstGeom>
          <a:gradFill>
            <a:gsLst>
              <a:gs pos="25000">
                <a:schemeClr val="accent1"/>
              </a:gs>
              <a:gs pos="100000">
                <a:schemeClr val="accent1">
                  <a:lumMod val="20000"/>
                  <a:lumOff val="80000"/>
                  <a:alpha val="70000"/>
                </a:schemeClr>
              </a:gs>
            </a:gsLst>
            <a:lin ang="27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2" tIns="22851" rIns="45702" bIns="22851" numCol="1" spcCol="0" rtlCol="0" fromWordArt="0" anchor="ctr" anchorCtr="0" forceAA="0" compatLnSpc="1">
            <a:prstTxWarp prst="textNoShape">
              <a:avLst/>
            </a:prstTxWarp>
            <a:noAutofit/>
          </a:bodyPr>
          <a:lstStyle/>
          <a:p>
            <a:pPr algn="ctr"/>
            <a:endParaRPr lang="en-US" sz="1198">
              <a:latin typeface="+mj-lt"/>
            </a:endParaRPr>
          </a:p>
        </p:txBody>
      </p:sp>
      <p:sp>
        <p:nvSpPr>
          <p:cNvPr id="2" name="Title 1">
            <a:extLst>
              <a:ext uri="{FF2B5EF4-FFF2-40B4-BE49-F238E27FC236}">
                <a16:creationId xmlns:a16="http://schemas.microsoft.com/office/drawing/2014/main" id="{E3BDBA0E-2A7E-401E-A3E1-5039F826407E}"/>
              </a:ext>
            </a:extLst>
          </p:cNvPr>
          <p:cNvSpPr>
            <a:spLocks noGrp="1"/>
          </p:cNvSpPr>
          <p:nvPr>
            <p:ph type="title" hasCustomPrompt="1"/>
          </p:nvPr>
        </p:nvSpPr>
        <p:spPr>
          <a:xfrm>
            <a:off x="566176" y="1509752"/>
            <a:ext cx="5528236" cy="575286"/>
          </a:xfrm>
          <a:prstGeom prst="rect">
            <a:avLst/>
          </a:prstGeom>
          <a:noFill/>
        </p:spPr>
        <p:txBody>
          <a:bodyPr wrap="square" lIns="0" tIns="0" rIns="0" bIns="0" rtlCol="0" anchor="b">
            <a:spAutoFit/>
          </a:bodyPr>
          <a:lstStyle>
            <a:lvl1pPr algn="l">
              <a:spcBef>
                <a:spcPts val="0"/>
              </a:spcBef>
              <a:spcAft>
                <a:spcPts val="0"/>
              </a:spcAft>
              <a:defRPr lang="en-US" sz="4398" dirty="0">
                <a:solidFill>
                  <a:schemeClr val="bg1"/>
                </a:solidFill>
                <a:ea typeface="+mn-ea"/>
                <a:cs typeface="+mn-cs"/>
              </a:defRPr>
            </a:lvl1pPr>
          </a:lstStyle>
          <a:p>
            <a:pPr marL="0" lvl="0" algn="l" defTabSz="608625"/>
            <a:r>
              <a:rPr lang="en-US" dirty="0"/>
              <a:t>Enter name here</a:t>
            </a:r>
          </a:p>
        </p:txBody>
      </p:sp>
      <p:sp>
        <p:nvSpPr>
          <p:cNvPr id="16" name="TextBox 15">
            <a:extLst>
              <a:ext uri="{FF2B5EF4-FFF2-40B4-BE49-F238E27FC236}">
                <a16:creationId xmlns:a16="http://schemas.microsoft.com/office/drawing/2014/main" id="{CE1EFDD0-5707-4E1A-8F45-D3BB61A719BC}"/>
              </a:ext>
            </a:extLst>
          </p:cNvPr>
          <p:cNvSpPr txBox="1"/>
          <p:nvPr userDrawn="1"/>
        </p:nvSpPr>
        <p:spPr>
          <a:xfrm>
            <a:off x="463047" y="2577838"/>
            <a:ext cx="706367" cy="1569660"/>
          </a:xfrm>
          <a:prstGeom prst="rect">
            <a:avLst/>
          </a:prstGeom>
          <a:noFill/>
        </p:spPr>
        <p:txBody>
          <a:bodyPr wrap="square" rtlCol="0">
            <a:spAutoFit/>
          </a:bodyPr>
          <a:lstStyle/>
          <a:p>
            <a:r>
              <a:rPr lang="en-US" sz="9600" dirty="0">
                <a:solidFill>
                  <a:schemeClr val="bg1"/>
                </a:solidFill>
                <a:latin typeface="Arial Black" panose="020B0A04020102020204" pitchFamily="34" charset="0"/>
              </a:rPr>
              <a:t>“</a:t>
            </a:r>
          </a:p>
        </p:txBody>
      </p:sp>
      <p:sp>
        <p:nvSpPr>
          <p:cNvPr id="17" name="Text Placeholder 16">
            <a:extLst>
              <a:ext uri="{FF2B5EF4-FFF2-40B4-BE49-F238E27FC236}">
                <a16:creationId xmlns:a16="http://schemas.microsoft.com/office/drawing/2014/main" id="{26836B79-87B6-4B5D-83B3-8FE87176484F}"/>
              </a:ext>
            </a:extLst>
          </p:cNvPr>
          <p:cNvSpPr>
            <a:spLocks noGrp="1"/>
          </p:cNvSpPr>
          <p:nvPr>
            <p:ph type="body" sz="quarter" idx="12" hasCustomPrompt="1"/>
          </p:nvPr>
        </p:nvSpPr>
        <p:spPr>
          <a:xfrm>
            <a:off x="566176" y="2132699"/>
            <a:ext cx="5528236" cy="353045"/>
          </a:xfrm>
          <a:prstGeom prst="rect">
            <a:avLst/>
          </a:prstGeom>
          <a:noFill/>
        </p:spPr>
        <p:txBody>
          <a:bodyPr wrap="square" lIns="0" tIns="0" rIns="0" bIns="0" rtlCol="0">
            <a:spAutoFit/>
          </a:bodyPr>
          <a:lstStyle>
            <a:lvl1pPr marL="0" indent="0">
              <a:spcBef>
                <a:spcPts val="0"/>
              </a:spcBef>
              <a:spcAft>
                <a:spcPts val="0"/>
              </a:spcAft>
              <a:buNone/>
              <a:defRPr lang="en-US" sz="2699" i="1" dirty="0" smtClean="0">
                <a:solidFill>
                  <a:schemeClr val="bg1"/>
                </a:solidFill>
                <a:latin typeface="+mj-lt"/>
              </a:defRPr>
            </a:lvl1pPr>
          </a:lstStyle>
          <a:p>
            <a:pPr marL="0" lvl="0" defTabSz="608625"/>
            <a:r>
              <a:rPr lang="en-US" dirty="0"/>
              <a:t>Enter title here</a:t>
            </a:r>
          </a:p>
        </p:txBody>
      </p:sp>
      <p:sp>
        <p:nvSpPr>
          <p:cNvPr id="18" name="Text Placeholder 16">
            <a:extLst>
              <a:ext uri="{FF2B5EF4-FFF2-40B4-BE49-F238E27FC236}">
                <a16:creationId xmlns:a16="http://schemas.microsoft.com/office/drawing/2014/main" id="{7589D695-3C94-4635-95F7-CD7389107AB2}"/>
              </a:ext>
            </a:extLst>
          </p:cNvPr>
          <p:cNvSpPr>
            <a:spLocks noGrp="1"/>
          </p:cNvSpPr>
          <p:nvPr>
            <p:ph type="body" sz="quarter" idx="13" hasCustomPrompt="1"/>
          </p:nvPr>
        </p:nvSpPr>
        <p:spPr>
          <a:xfrm>
            <a:off x="566175" y="3524102"/>
            <a:ext cx="5528236" cy="353302"/>
          </a:xfrm>
          <a:prstGeom prst="rect">
            <a:avLst/>
          </a:prstGeom>
          <a:noFill/>
        </p:spPr>
        <p:txBody>
          <a:bodyPr wrap="square" lIns="0" tIns="0" rIns="0" bIns="0" rtlCol="0">
            <a:spAutoFit/>
          </a:bodyPr>
          <a:lstStyle>
            <a:lvl1pPr marL="0" indent="0">
              <a:buNone/>
              <a:defRPr lang="en-US" sz="2800" dirty="0" smtClean="0">
                <a:solidFill>
                  <a:schemeClr val="bg1"/>
                </a:solidFill>
                <a:latin typeface="+mj-lt"/>
                <a:ea typeface="Lato regular" panose="020F0502020204030203" pitchFamily="34" charset="0"/>
                <a:cs typeface="Lato regular" panose="020F0502020204030203" pitchFamily="34" charset="0"/>
              </a:defRPr>
            </a:lvl1pPr>
          </a:lstStyle>
          <a:p>
            <a:pPr marL="0" lvl="0" defTabSz="608625"/>
            <a:r>
              <a:rPr lang="en-US" dirty="0"/>
              <a:t>Enter quote here</a:t>
            </a:r>
          </a:p>
        </p:txBody>
      </p:sp>
      <p:sp>
        <p:nvSpPr>
          <p:cNvPr id="21" name="Slide Number Placeholder 3">
            <a:extLst>
              <a:ext uri="{FF2B5EF4-FFF2-40B4-BE49-F238E27FC236}">
                <a16:creationId xmlns:a16="http://schemas.microsoft.com/office/drawing/2014/main" id="{3C12F607-29EB-4F64-AFDA-4689567F537C}"/>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solidFill>
                  <a:schemeClr val="bg1"/>
                </a:solidFill>
              </a:defRPr>
            </a:lvl1pPr>
          </a:lstStyle>
          <a:p>
            <a:fld id="{843265A6-63F0-4CEA-8257-F44E7EFF1D1C}" type="slidenum">
              <a:rPr lang="en-US" smtClean="0"/>
              <a:pPr/>
              <a:t>‹#›</a:t>
            </a:fld>
            <a:endParaRPr lang="en-US" dirty="0"/>
          </a:p>
        </p:txBody>
      </p:sp>
      <p:pic>
        <p:nvPicPr>
          <p:cNvPr id="10" name="Graphic 9">
            <a:extLst>
              <a:ext uri="{FF2B5EF4-FFF2-40B4-BE49-F238E27FC236}">
                <a16:creationId xmlns:a16="http://schemas.microsoft.com/office/drawing/2014/main" id="{9EBA6881-C743-4A5A-80F4-3A14B555330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9024" y="6300216"/>
            <a:ext cx="1563624" cy="510988"/>
          </a:xfrm>
          <a:prstGeom prst="rect">
            <a:avLst/>
          </a:prstGeom>
        </p:spPr>
      </p:pic>
    </p:spTree>
    <p:extLst>
      <p:ext uri="{BB962C8B-B14F-4D97-AF65-F5344CB8AC3E}">
        <p14:creationId xmlns:p14="http://schemas.microsoft.com/office/powerpoint/2010/main" val="154038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estions_1">
    <p:spTree>
      <p:nvGrpSpPr>
        <p:cNvPr id="1" name=""/>
        <p:cNvGrpSpPr/>
        <p:nvPr/>
      </p:nvGrpSpPr>
      <p:grpSpPr>
        <a:xfrm>
          <a:off x="0" y="0"/>
          <a:ext cx="0" cy="0"/>
          <a:chOff x="0" y="0"/>
          <a:chExt cx="0" cy="0"/>
        </a:xfrm>
      </p:grpSpPr>
      <p:sp>
        <p:nvSpPr>
          <p:cNvPr id="8" name="Flowchart: Document 7">
            <a:extLst>
              <a:ext uri="{FF2B5EF4-FFF2-40B4-BE49-F238E27FC236}">
                <a16:creationId xmlns:a16="http://schemas.microsoft.com/office/drawing/2014/main" id="{07F9F676-BAA2-4266-A940-C1E9BC7BAE7C}"/>
              </a:ext>
            </a:extLst>
          </p:cNvPr>
          <p:cNvSpPr/>
          <p:nvPr userDrawn="1"/>
        </p:nvSpPr>
        <p:spPr>
          <a:xfrm>
            <a:off x="-1" y="0"/>
            <a:ext cx="12188825" cy="4331368"/>
          </a:xfrm>
          <a:prstGeom prst="flowChartDocument">
            <a:avLst/>
          </a:prstGeom>
          <a:solidFill>
            <a:schemeClr val="accent2"/>
          </a:solidFill>
          <a:ln>
            <a:noFill/>
          </a:ln>
          <a:extLst/>
        </p:spPr>
        <p:txBody>
          <a:bodyPr vert="horz" wrap="square" lIns="91416" tIns="45708" rIns="91416" bIns="45708" numCol="1" anchor="t" anchorCtr="0" compatLnSpc="1">
            <a:prstTxWarp prst="textNoShape">
              <a:avLst/>
            </a:prstTxWarp>
            <a:noAutofit/>
          </a:bodyPr>
          <a:lstStyle/>
          <a:p>
            <a:pPr defTabSz="914126"/>
            <a:endParaRPr lang="en-GB" sz="1799">
              <a:solidFill>
                <a:srgbClr val="595959"/>
              </a:solidFill>
              <a:latin typeface="Calibri" panose="020F0502020204030204"/>
            </a:endParaRPr>
          </a:p>
        </p:txBody>
      </p:sp>
      <p:sp>
        <p:nvSpPr>
          <p:cNvPr id="5" name="Slide Number Placeholder 3">
            <a:extLst>
              <a:ext uri="{FF2B5EF4-FFF2-40B4-BE49-F238E27FC236}">
                <a16:creationId xmlns:a16="http://schemas.microsoft.com/office/drawing/2014/main" id="{8F4BA537-AD32-45FE-87B1-599A812EC3A7}"/>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3" name="Picture Placeholder 2">
            <a:extLst>
              <a:ext uri="{FF2B5EF4-FFF2-40B4-BE49-F238E27FC236}">
                <a16:creationId xmlns:a16="http://schemas.microsoft.com/office/drawing/2014/main" id="{4F757A39-DDD6-440B-8B02-17120374646A}"/>
              </a:ext>
            </a:extLst>
          </p:cNvPr>
          <p:cNvSpPr>
            <a:spLocks noGrp="1"/>
          </p:cNvSpPr>
          <p:nvPr>
            <p:ph type="pic" sz="quarter" idx="11"/>
          </p:nvPr>
        </p:nvSpPr>
        <p:spPr>
          <a:xfrm>
            <a:off x="662155" y="400313"/>
            <a:ext cx="6089904" cy="6089904"/>
          </a:xfrm>
          <a:prstGeom prst="ellipse">
            <a:avLst/>
          </a:prstGeo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63707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estions_2">
    <p:spTree>
      <p:nvGrpSpPr>
        <p:cNvPr id="1" name=""/>
        <p:cNvGrpSpPr/>
        <p:nvPr/>
      </p:nvGrpSpPr>
      <p:grpSpPr>
        <a:xfrm>
          <a:off x="0" y="0"/>
          <a:ext cx="0" cy="0"/>
          <a:chOff x="0" y="0"/>
          <a:chExt cx="0" cy="0"/>
        </a:xfrm>
      </p:grpSpPr>
      <p:pic>
        <p:nvPicPr>
          <p:cNvPr id="5" name="Picture 4" descr="A picture containing outdoor&#10;&#10;Description generated with high confidence">
            <a:extLst>
              <a:ext uri="{FF2B5EF4-FFF2-40B4-BE49-F238E27FC236}">
                <a16:creationId xmlns:a16="http://schemas.microsoft.com/office/drawing/2014/main" id="{FC1E0FAC-992E-44A1-AB77-929108CBDE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 y="0"/>
            <a:ext cx="12188952" cy="6855319"/>
          </a:xfrm>
          <a:prstGeom prst="rect">
            <a:avLst/>
          </a:prstGeom>
        </p:spPr>
      </p:pic>
      <p:sp>
        <p:nvSpPr>
          <p:cNvPr id="8" name="Freeform 6">
            <a:extLst>
              <a:ext uri="{FF2B5EF4-FFF2-40B4-BE49-F238E27FC236}">
                <a16:creationId xmlns:a16="http://schemas.microsoft.com/office/drawing/2014/main" id="{C36367CB-D887-4182-A4B4-D65B995F500E}"/>
              </a:ext>
            </a:extLst>
          </p:cNvPr>
          <p:cNvSpPr/>
          <p:nvPr userDrawn="1"/>
        </p:nvSpPr>
        <p:spPr>
          <a:xfrm>
            <a:off x="2" y="1"/>
            <a:ext cx="12193586" cy="6857999"/>
          </a:xfrm>
          <a:custGeom>
            <a:avLst/>
            <a:gdLst>
              <a:gd name="connsiteX0" fmla="*/ 20101984 w 24387174"/>
              <a:gd name="connsiteY0" fmla="*/ 0 h 13715999"/>
              <a:gd name="connsiteX1" fmla="*/ 24387174 w 24387174"/>
              <a:gd name="connsiteY1" fmla="*/ 0 h 13715999"/>
              <a:gd name="connsiteX2" fmla="*/ 24387174 w 24387174"/>
              <a:gd name="connsiteY2" fmla="*/ 2274618 h 13715999"/>
              <a:gd name="connsiteX3" fmla="*/ 9405257 w 24387174"/>
              <a:gd name="connsiteY3" fmla="*/ 13715999 h 13715999"/>
              <a:gd name="connsiteX4" fmla="*/ 0 w 24387174"/>
              <a:gd name="connsiteY4" fmla="*/ 13715999 h 13715999"/>
              <a:gd name="connsiteX5" fmla="*/ 0 w 24387174"/>
              <a:gd name="connsiteY5" fmla="*/ 8490857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7174" h="13715999">
                <a:moveTo>
                  <a:pt x="20101984" y="0"/>
                </a:moveTo>
                <a:lnTo>
                  <a:pt x="24387174" y="0"/>
                </a:lnTo>
                <a:lnTo>
                  <a:pt x="24387174" y="2274618"/>
                </a:lnTo>
                <a:lnTo>
                  <a:pt x="9405257" y="13715999"/>
                </a:lnTo>
                <a:lnTo>
                  <a:pt x="0" y="13715999"/>
                </a:lnTo>
                <a:lnTo>
                  <a:pt x="0" y="8490857"/>
                </a:lnTo>
                <a:close/>
              </a:path>
            </a:pathLst>
          </a:custGeom>
          <a:gradFill flip="none" rotWithShape="1">
            <a:gsLst>
              <a:gs pos="19000">
                <a:schemeClr val="bg1">
                  <a:alpha val="0"/>
                </a:schemeClr>
              </a:gs>
              <a:gs pos="84000">
                <a:schemeClr val="bg1"/>
              </a:gs>
            </a:gsLst>
            <a:lin ang="108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Graphic 5">
            <a:extLst>
              <a:ext uri="{FF2B5EF4-FFF2-40B4-BE49-F238E27FC236}">
                <a16:creationId xmlns:a16="http://schemas.microsoft.com/office/drawing/2014/main" id="{63D6AA81-A181-49E6-9A61-C68F0D93C6E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9024" y="6300216"/>
            <a:ext cx="1563624" cy="510988"/>
          </a:xfrm>
          <a:prstGeom prst="rect">
            <a:avLst/>
          </a:prstGeom>
        </p:spPr>
      </p:pic>
      <p:sp>
        <p:nvSpPr>
          <p:cNvPr id="9" name="Slide Number Placeholder 3">
            <a:extLst>
              <a:ext uri="{FF2B5EF4-FFF2-40B4-BE49-F238E27FC236}">
                <a16:creationId xmlns:a16="http://schemas.microsoft.com/office/drawing/2014/main" id="{DEE2D45D-7C60-4008-965B-6517D55B7622}"/>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Tree>
    <p:extLst>
      <p:ext uri="{BB962C8B-B14F-4D97-AF65-F5344CB8AC3E}">
        <p14:creationId xmlns:p14="http://schemas.microsoft.com/office/powerpoint/2010/main" val="270944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_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49F5E2-58E5-4711-8CC1-BA0E24BB8891}"/>
              </a:ext>
            </a:extLst>
          </p:cNvPr>
          <p:cNvSpPr/>
          <p:nvPr userDrawn="1"/>
        </p:nvSpPr>
        <p:spPr>
          <a:xfrm>
            <a:off x="0" y="0"/>
            <a:ext cx="12188823" cy="6858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 Box 2">
            <a:extLst>
              <a:ext uri="{FF2B5EF4-FFF2-40B4-BE49-F238E27FC236}">
                <a16:creationId xmlns:a16="http://schemas.microsoft.com/office/drawing/2014/main" id="{996CCA13-C810-4606-BED1-1F47CC93B09F}"/>
              </a:ext>
            </a:extLst>
          </p:cNvPr>
          <p:cNvSpPr txBox="1">
            <a:spLocks noChangeArrowheads="1"/>
          </p:cNvSpPr>
          <p:nvPr userDrawn="1"/>
        </p:nvSpPr>
        <p:spPr bwMode="auto">
          <a:xfrm>
            <a:off x="4469040" y="6550152"/>
            <a:ext cx="3250745" cy="272828"/>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marL="0" marR="0" lvl="0" indent="0" algn="ctr" defTabSz="1218987" rtl="0" eaLnBrk="1" fontAlgn="base" latinLnBrk="0" hangingPunct="1">
              <a:lnSpc>
                <a:spcPct val="100000"/>
              </a:lnSpc>
              <a:spcBef>
                <a:spcPct val="0"/>
              </a:spcBef>
              <a:spcAft>
                <a:spcPts val="1333"/>
              </a:spcAft>
              <a:buClrTx/>
              <a:buSzTx/>
              <a:buFontTx/>
              <a:buNone/>
              <a:tabLst/>
            </a:pPr>
            <a:r>
              <a:rPr kumimoji="0" lang="en-US" sz="900" b="0" i="1" u="none" strike="noStrike" cap="none" normalizeH="0" baseline="0" dirty="0">
                <a:ln>
                  <a:noFill/>
                </a:ln>
                <a:solidFill>
                  <a:schemeClr val="tx1">
                    <a:lumMod val="75000"/>
                    <a:lumOff val="25000"/>
                  </a:schemeClr>
                </a:solidFill>
                <a:effectLst/>
                <a:latin typeface="Calibri" pitchFamily="34" charset="0"/>
                <a:cs typeface="Arial" pitchFamily="34" charset="0"/>
              </a:rPr>
              <a:t>Copyright © 2019 BCD Travel N.V. All rights reserved.</a:t>
            </a:r>
            <a:endParaRPr kumimoji="0" lang="en-US" sz="24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8" name="Flowchart: Document 7">
            <a:extLst>
              <a:ext uri="{FF2B5EF4-FFF2-40B4-BE49-F238E27FC236}">
                <a16:creationId xmlns:a16="http://schemas.microsoft.com/office/drawing/2014/main" id="{07F9F676-BAA2-4266-A940-C1E9BC7BAE7C}"/>
              </a:ext>
            </a:extLst>
          </p:cNvPr>
          <p:cNvSpPr/>
          <p:nvPr userDrawn="1"/>
        </p:nvSpPr>
        <p:spPr>
          <a:xfrm>
            <a:off x="-1" y="0"/>
            <a:ext cx="12188825" cy="4331368"/>
          </a:xfrm>
          <a:prstGeom prst="flowChartDocument">
            <a:avLst/>
          </a:prstGeom>
          <a:solidFill>
            <a:schemeClr val="accent1"/>
          </a:solidFill>
          <a:ln>
            <a:noFill/>
          </a:ln>
          <a:extLst/>
        </p:spPr>
        <p:txBody>
          <a:bodyPr vert="horz" wrap="square" lIns="91416" tIns="45708" rIns="91416" bIns="45708" numCol="1" anchor="t" anchorCtr="0" compatLnSpc="1">
            <a:prstTxWarp prst="textNoShape">
              <a:avLst/>
            </a:prstTxWarp>
            <a:noAutofit/>
          </a:bodyPr>
          <a:lstStyle/>
          <a:p>
            <a:pPr defTabSz="914126"/>
            <a:endParaRPr lang="en-GB" sz="1799">
              <a:solidFill>
                <a:srgbClr val="595959"/>
              </a:solidFill>
              <a:latin typeface="Calibri" panose="020F0502020204030204"/>
            </a:endParaRPr>
          </a:p>
        </p:txBody>
      </p:sp>
      <p:pic>
        <p:nvPicPr>
          <p:cNvPr id="13" name="Graphic 12">
            <a:extLst>
              <a:ext uri="{FF2B5EF4-FFF2-40B4-BE49-F238E27FC236}">
                <a16:creationId xmlns:a16="http://schemas.microsoft.com/office/drawing/2014/main" id="{2C82904F-9D52-4CF6-9BE5-5F4398CFEE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86919" y="5840750"/>
            <a:ext cx="2351369" cy="731537"/>
          </a:xfrm>
          <a:prstGeom prst="rect">
            <a:avLst/>
          </a:prstGeom>
        </p:spPr>
      </p:pic>
      <p:sp>
        <p:nvSpPr>
          <p:cNvPr id="3" name="Picture Placeholder 2">
            <a:extLst>
              <a:ext uri="{FF2B5EF4-FFF2-40B4-BE49-F238E27FC236}">
                <a16:creationId xmlns:a16="http://schemas.microsoft.com/office/drawing/2014/main" id="{1B0C3433-8E8F-41FD-9EF8-55379A03AA19}"/>
              </a:ext>
            </a:extLst>
          </p:cNvPr>
          <p:cNvSpPr>
            <a:spLocks noGrp="1"/>
          </p:cNvSpPr>
          <p:nvPr>
            <p:ph type="pic" sz="quarter" idx="11"/>
          </p:nvPr>
        </p:nvSpPr>
        <p:spPr>
          <a:xfrm>
            <a:off x="662155" y="400313"/>
            <a:ext cx="6089904" cy="6089904"/>
          </a:xfrm>
          <a:prstGeom prst="ellipse">
            <a:avLst/>
          </a:prstGeo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02411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785C6-75B7-435B-AADD-35289ED1BB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 y="1"/>
            <a:ext cx="12188952" cy="6857999"/>
          </a:xfrm>
          <a:prstGeom prst="rect">
            <a:avLst/>
          </a:prstGeom>
        </p:spPr>
      </p:pic>
      <p:sp>
        <p:nvSpPr>
          <p:cNvPr id="8" name="Freeform 6">
            <a:extLst>
              <a:ext uri="{FF2B5EF4-FFF2-40B4-BE49-F238E27FC236}">
                <a16:creationId xmlns:a16="http://schemas.microsoft.com/office/drawing/2014/main" id="{C36367CB-D887-4182-A4B4-D65B995F500E}"/>
              </a:ext>
            </a:extLst>
          </p:cNvPr>
          <p:cNvSpPr/>
          <p:nvPr userDrawn="1"/>
        </p:nvSpPr>
        <p:spPr>
          <a:xfrm>
            <a:off x="2" y="1"/>
            <a:ext cx="12193586" cy="6857999"/>
          </a:xfrm>
          <a:custGeom>
            <a:avLst/>
            <a:gdLst>
              <a:gd name="connsiteX0" fmla="*/ 20101984 w 24387174"/>
              <a:gd name="connsiteY0" fmla="*/ 0 h 13715999"/>
              <a:gd name="connsiteX1" fmla="*/ 24387174 w 24387174"/>
              <a:gd name="connsiteY1" fmla="*/ 0 h 13715999"/>
              <a:gd name="connsiteX2" fmla="*/ 24387174 w 24387174"/>
              <a:gd name="connsiteY2" fmla="*/ 2274618 h 13715999"/>
              <a:gd name="connsiteX3" fmla="*/ 9405257 w 24387174"/>
              <a:gd name="connsiteY3" fmla="*/ 13715999 h 13715999"/>
              <a:gd name="connsiteX4" fmla="*/ 0 w 24387174"/>
              <a:gd name="connsiteY4" fmla="*/ 13715999 h 13715999"/>
              <a:gd name="connsiteX5" fmla="*/ 0 w 24387174"/>
              <a:gd name="connsiteY5" fmla="*/ 8490857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7174" h="13715999">
                <a:moveTo>
                  <a:pt x="20101984" y="0"/>
                </a:moveTo>
                <a:lnTo>
                  <a:pt x="24387174" y="0"/>
                </a:lnTo>
                <a:lnTo>
                  <a:pt x="24387174" y="2274618"/>
                </a:lnTo>
                <a:lnTo>
                  <a:pt x="9405257" y="13715999"/>
                </a:lnTo>
                <a:lnTo>
                  <a:pt x="0" y="13715999"/>
                </a:lnTo>
                <a:lnTo>
                  <a:pt x="0" y="8490857"/>
                </a:lnTo>
                <a:close/>
              </a:path>
            </a:pathLst>
          </a:custGeom>
          <a:gradFill flip="none" rotWithShape="1">
            <a:gsLst>
              <a:gs pos="19000">
                <a:schemeClr val="bg1">
                  <a:alpha val="0"/>
                </a:schemeClr>
              </a:gs>
              <a:gs pos="84000">
                <a:schemeClr val="bg1"/>
              </a:gs>
            </a:gsLst>
            <a:lin ang="108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Box 2">
            <a:extLst>
              <a:ext uri="{FF2B5EF4-FFF2-40B4-BE49-F238E27FC236}">
                <a16:creationId xmlns:a16="http://schemas.microsoft.com/office/drawing/2014/main" id="{F891E99A-C8B1-40B3-A0C7-3ABF462BB47B}"/>
              </a:ext>
            </a:extLst>
          </p:cNvPr>
          <p:cNvSpPr txBox="1">
            <a:spLocks noChangeArrowheads="1"/>
          </p:cNvSpPr>
          <p:nvPr userDrawn="1"/>
        </p:nvSpPr>
        <p:spPr bwMode="auto">
          <a:xfrm>
            <a:off x="4469040" y="6550152"/>
            <a:ext cx="3250745" cy="272828"/>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marL="0" marR="0" lvl="0" indent="0" algn="ctr" defTabSz="1218987" rtl="0" eaLnBrk="1" fontAlgn="base" latinLnBrk="0" hangingPunct="1">
              <a:lnSpc>
                <a:spcPct val="100000"/>
              </a:lnSpc>
              <a:spcBef>
                <a:spcPct val="0"/>
              </a:spcBef>
              <a:spcAft>
                <a:spcPts val="1333"/>
              </a:spcAft>
              <a:buClrTx/>
              <a:buSzTx/>
              <a:buFontTx/>
              <a:buNone/>
              <a:tabLst/>
            </a:pPr>
            <a:r>
              <a:rPr kumimoji="0" lang="en-US" sz="900" b="0" i="1" u="none" strike="noStrike" cap="none" normalizeH="0" baseline="0" dirty="0">
                <a:ln>
                  <a:noFill/>
                </a:ln>
                <a:solidFill>
                  <a:schemeClr val="bg1"/>
                </a:solidFill>
                <a:effectLst/>
                <a:latin typeface="Calibri" pitchFamily="34" charset="0"/>
                <a:cs typeface="Arial" pitchFamily="34" charset="0"/>
              </a:rPr>
              <a:t>Copyright © 2019 BCD Travel N.V. All rights reserved.</a:t>
            </a:r>
            <a:endParaRPr kumimoji="0" lang="en-US" sz="2400" b="0" i="0" u="none" strike="noStrike" cap="none" normalizeH="0" baseline="0" dirty="0">
              <a:ln>
                <a:noFill/>
              </a:ln>
              <a:solidFill>
                <a:schemeClr val="bg1"/>
              </a:solidFill>
              <a:effectLst/>
              <a:latin typeface="Arial" pitchFamily="34" charset="0"/>
              <a:cs typeface="Arial" pitchFamily="34" charset="0"/>
            </a:endParaRPr>
          </a:p>
        </p:txBody>
      </p:sp>
      <p:pic>
        <p:nvPicPr>
          <p:cNvPr id="11" name="Graphic 10">
            <a:extLst>
              <a:ext uri="{FF2B5EF4-FFF2-40B4-BE49-F238E27FC236}">
                <a16:creationId xmlns:a16="http://schemas.microsoft.com/office/drawing/2014/main" id="{6DC6A3CA-46F9-4BB8-AA1D-8F2E3C65D0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91096" y="5937695"/>
            <a:ext cx="2351369" cy="731537"/>
          </a:xfrm>
          <a:prstGeom prst="rect">
            <a:avLst/>
          </a:prstGeom>
        </p:spPr>
      </p:pic>
    </p:spTree>
    <p:extLst>
      <p:ext uri="{BB962C8B-B14F-4D97-AF65-F5344CB8AC3E}">
        <p14:creationId xmlns:p14="http://schemas.microsoft.com/office/powerpoint/2010/main" val="224875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_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463C4FB-4DB3-43AD-975A-67AED758C839}"/>
              </a:ext>
            </a:extLst>
          </p:cNvPr>
          <p:cNvSpPr>
            <a:spLocks noGrp="1"/>
          </p:cNvSpPr>
          <p:nvPr>
            <p:ph type="pic" sz="quarter" idx="10"/>
          </p:nvPr>
        </p:nvSpPr>
        <p:spPr>
          <a:xfrm>
            <a:off x="0" y="0"/>
            <a:ext cx="12188825" cy="6858000"/>
          </a:xfrm>
        </p:spPr>
        <p:txBody>
          <a:bodyPr/>
          <a:lstStyle/>
          <a:p>
            <a:r>
              <a:rPr lang="en-US"/>
              <a:t>Click icon to add picture</a:t>
            </a:r>
          </a:p>
        </p:txBody>
      </p:sp>
      <p:sp>
        <p:nvSpPr>
          <p:cNvPr id="2" name="Title 1"/>
          <p:cNvSpPr>
            <a:spLocks noGrp="1"/>
          </p:cNvSpPr>
          <p:nvPr>
            <p:ph type="ctrTitle"/>
          </p:nvPr>
        </p:nvSpPr>
        <p:spPr>
          <a:xfrm>
            <a:off x="7976102" y="1652406"/>
            <a:ext cx="3941893" cy="953587"/>
          </a:xfrm>
        </p:spPr>
        <p:txBody>
          <a:bodyPr anchor="b">
            <a:noAutofit/>
          </a:bodyPr>
          <a:lstStyle>
            <a:lvl1pPr algn="r">
              <a:lnSpc>
                <a:spcPct val="85000"/>
              </a:lnSpc>
              <a:spcBef>
                <a:spcPts val="0"/>
              </a:spcBef>
              <a:defRPr sz="4800" b="0">
                <a:solidFill>
                  <a:schemeClr val="bg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7976102" y="2725394"/>
            <a:ext cx="3941893" cy="766821"/>
          </a:xfrm>
        </p:spPr>
        <p:txBody>
          <a:bodyPr>
            <a:normAutofit/>
          </a:bodyPr>
          <a:lstStyle>
            <a:lvl1pPr marL="0" indent="0" algn="r">
              <a:lnSpc>
                <a:spcPct val="85000"/>
              </a:lnSpc>
              <a:spcBef>
                <a:spcPts val="0"/>
              </a:spcBef>
              <a:buNone/>
              <a:defRPr sz="3200" b="0">
                <a:solidFill>
                  <a:schemeClr val="accent3">
                    <a:lumMod val="20000"/>
                    <a:lumOff val="80000"/>
                  </a:schemeClr>
                </a:solidFill>
                <a:effectLst/>
              </a:defRPr>
            </a:lvl1pPr>
            <a:lvl2pPr marL="0" indent="0" algn="l">
              <a:buNone/>
              <a:defRPr sz="2399" b="1">
                <a:solidFill>
                  <a:schemeClr val="bg1"/>
                </a:solidFill>
              </a:defRPr>
            </a:lvl2pPr>
            <a:lvl3pPr marL="0" indent="0" algn="l">
              <a:spcBef>
                <a:spcPts val="0"/>
              </a:spcBef>
              <a:buNone/>
              <a:defRPr sz="1999" i="1">
                <a:solidFill>
                  <a:schemeClr val="bg1"/>
                </a:solidFill>
              </a:defRPr>
            </a:lvl3pPr>
            <a:lvl4pPr marL="0" indent="0" algn="l">
              <a:spcBef>
                <a:spcPts val="800"/>
              </a:spcBef>
              <a:buNone/>
              <a:defRPr sz="1866">
                <a:solidFill>
                  <a:schemeClr val="bg2"/>
                </a:solidFill>
              </a:defRPr>
            </a:lvl4pPr>
            <a:lvl5pPr marL="2437655" indent="0" algn="ctr">
              <a:buNone/>
              <a:defRPr>
                <a:solidFill>
                  <a:schemeClr val="tx1">
                    <a:tint val="75000"/>
                  </a:schemeClr>
                </a:solidFill>
              </a:defRPr>
            </a:lvl5pPr>
            <a:lvl6pPr marL="3047069" indent="0" algn="ctr">
              <a:buNone/>
              <a:defRPr>
                <a:solidFill>
                  <a:schemeClr val="tx1">
                    <a:tint val="75000"/>
                  </a:schemeClr>
                </a:solidFill>
              </a:defRPr>
            </a:lvl6pPr>
            <a:lvl7pPr marL="3656483" indent="0" algn="ctr">
              <a:buNone/>
              <a:defRPr>
                <a:solidFill>
                  <a:schemeClr val="tx1">
                    <a:tint val="75000"/>
                  </a:schemeClr>
                </a:solidFill>
              </a:defRPr>
            </a:lvl7pPr>
            <a:lvl8pPr marL="4265896" indent="0" algn="ctr">
              <a:buNone/>
              <a:defRPr>
                <a:solidFill>
                  <a:schemeClr val="tx1">
                    <a:tint val="75000"/>
                  </a:schemeClr>
                </a:solidFill>
              </a:defRPr>
            </a:lvl8pPr>
            <a:lvl9pPr marL="4875310" indent="0" algn="ctr">
              <a:buNone/>
              <a:defRPr>
                <a:solidFill>
                  <a:schemeClr val="tx1">
                    <a:tint val="75000"/>
                  </a:schemeClr>
                </a:solidFill>
              </a:defRPr>
            </a:lvl9pPr>
          </a:lstStyle>
          <a:p>
            <a:r>
              <a:rPr lang="en-US"/>
              <a:t>Click to edit Master subtitle style</a:t>
            </a:r>
            <a:endParaRPr lang="en-US" dirty="0"/>
          </a:p>
        </p:txBody>
      </p:sp>
      <p:sp>
        <p:nvSpPr>
          <p:cNvPr id="5" name="Text Box 2">
            <a:extLst>
              <a:ext uri="{FF2B5EF4-FFF2-40B4-BE49-F238E27FC236}">
                <a16:creationId xmlns:a16="http://schemas.microsoft.com/office/drawing/2014/main" id="{50834533-70CE-4C3F-95F9-22A0A21D6263}"/>
              </a:ext>
            </a:extLst>
          </p:cNvPr>
          <p:cNvSpPr txBox="1">
            <a:spLocks noChangeArrowheads="1"/>
          </p:cNvSpPr>
          <p:nvPr userDrawn="1"/>
        </p:nvSpPr>
        <p:spPr bwMode="auto">
          <a:xfrm>
            <a:off x="4466780" y="6543288"/>
            <a:ext cx="3255264" cy="272828"/>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marL="0" marR="0" lvl="0" indent="0" algn="ctr" defTabSz="1218987" rtl="0" eaLnBrk="1" fontAlgn="base" latinLnBrk="0" hangingPunct="1">
              <a:lnSpc>
                <a:spcPct val="100000"/>
              </a:lnSpc>
              <a:spcBef>
                <a:spcPct val="0"/>
              </a:spcBef>
              <a:spcAft>
                <a:spcPts val="1333"/>
              </a:spcAft>
              <a:buClrTx/>
              <a:buSzTx/>
              <a:buFontTx/>
              <a:buNone/>
              <a:tabLst/>
            </a:pPr>
            <a:r>
              <a:rPr kumimoji="0" lang="en-US" sz="900" b="0" i="1" u="none" strike="noStrike" cap="none" normalizeH="0" baseline="0" dirty="0">
                <a:ln>
                  <a:noFill/>
                </a:ln>
                <a:solidFill>
                  <a:schemeClr val="tx1">
                    <a:lumMod val="75000"/>
                    <a:lumOff val="25000"/>
                  </a:schemeClr>
                </a:solidFill>
                <a:effectLst/>
                <a:latin typeface="Calibri" pitchFamily="34" charset="0"/>
                <a:cs typeface="Arial" pitchFamily="34" charset="0"/>
              </a:rPr>
              <a:t>Copyright © 2019 BCD Travel N.V. All rights reserved.</a:t>
            </a:r>
            <a:endParaRPr kumimoji="0" lang="en-US" sz="24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Tree>
    <p:extLst>
      <p:ext uri="{BB962C8B-B14F-4D97-AF65-F5344CB8AC3E}">
        <p14:creationId xmlns:p14="http://schemas.microsoft.com/office/powerpoint/2010/main" val="309261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5">
    <p:spTree>
      <p:nvGrpSpPr>
        <p:cNvPr id="1" name=""/>
        <p:cNvGrpSpPr/>
        <p:nvPr/>
      </p:nvGrpSpPr>
      <p:grpSpPr>
        <a:xfrm>
          <a:off x="0" y="0"/>
          <a:ext cx="0" cy="0"/>
          <a:chOff x="0" y="0"/>
          <a:chExt cx="0" cy="0"/>
        </a:xfrm>
      </p:grpSpPr>
      <p:sp>
        <p:nvSpPr>
          <p:cNvPr id="27" name="Picture Placeholder 6"/>
          <p:cNvSpPr>
            <a:spLocks noGrp="1"/>
          </p:cNvSpPr>
          <p:nvPr>
            <p:ph type="pic" sz="quarter" idx="11"/>
          </p:nvPr>
        </p:nvSpPr>
        <p:spPr>
          <a:xfrm>
            <a:off x="-249613" y="285354"/>
            <a:ext cx="6284838" cy="6287293"/>
          </a:xfrm>
          <a:custGeom>
            <a:avLst/>
            <a:gdLst>
              <a:gd name="connsiteX0" fmla="*/ 6287296 w 12574588"/>
              <a:gd name="connsiteY0" fmla="*/ 2762385 h 12574586"/>
              <a:gd name="connsiteX1" fmla="*/ 2762385 w 12574588"/>
              <a:gd name="connsiteY1" fmla="*/ 6287295 h 12574586"/>
              <a:gd name="connsiteX2" fmla="*/ 6287296 w 12574588"/>
              <a:gd name="connsiteY2" fmla="*/ 9812201 h 12574586"/>
              <a:gd name="connsiteX3" fmla="*/ 9812203 w 12574588"/>
              <a:gd name="connsiteY3" fmla="*/ 6287295 h 12574586"/>
              <a:gd name="connsiteX4" fmla="*/ 6287296 w 12574588"/>
              <a:gd name="connsiteY4" fmla="*/ 2762385 h 12574586"/>
              <a:gd name="connsiteX5" fmla="*/ 6287296 w 12574588"/>
              <a:gd name="connsiteY5" fmla="*/ 0 h 12574586"/>
              <a:gd name="connsiteX6" fmla="*/ 12574588 w 12574588"/>
              <a:gd name="connsiteY6" fmla="*/ 6287295 h 12574586"/>
              <a:gd name="connsiteX7" fmla="*/ 12080502 w 12574588"/>
              <a:gd name="connsiteY7" fmla="*/ 8734592 h 12574586"/>
              <a:gd name="connsiteX8" fmla="*/ 11959962 w 12574588"/>
              <a:gd name="connsiteY8" fmla="*/ 9001219 h 12574586"/>
              <a:gd name="connsiteX9" fmla="*/ 11803597 w 12574588"/>
              <a:gd name="connsiteY9" fmla="*/ 8981349 h 12574586"/>
              <a:gd name="connsiteX10" fmla="*/ 11446473 w 12574588"/>
              <a:gd name="connsiteY10" fmla="*/ 8963316 h 12574586"/>
              <a:gd name="connsiteX11" fmla="*/ 7958168 w 12574588"/>
              <a:gd name="connsiteY11" fmla="*/ 12276423 h 12574586"/>
              <a:gd name="connsiteX12" fmla="*/ 7956336 w 12574588"/>
              <a:gd name="connsiteY12" fmla="*/ 12348888 h 12574586"/>
              <a:gd name="connsiteX13" fmla="*/ 7858588 w 12574588"/>
              <a:gd name="connsiteY13" fmla="*/ 12376645 h 12574586"/>
              <a:gd name="connsiteX14" fmla="*/ 6287296 w 12574588"/>
              <a:gd name="connsiteY14" fmla="*/ 12574586 h 12574586"/>
              <a:gd name="connsiteX15" fmla="*/ 0 w 12574588"/>
              <a:gd name="connsiteY15" fmla="*/ 6287295 h 12574586"/>
              <a:gd name="connsiteX16" fmla="*/ 6287296 w 12574588"/>
              <a:gd name="connsiteY16" fmla="*/ 0 h 1257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4588" h="12574586">
                <a:moveTo>
                  <a:pt x="6287296" y="2762385"/>
                </a:moveTo>
                <a:cubicBezTo>
                  <a:pt x="4340541" y="2762385"/>
                  <a:pt x="2762385" y="4340541"/>
                  <a:pt x="2762385" y="6287295"/>
                </a:cubicBezTo>
                <a:cubicBezTo>
                  <a:pt x="2762385" y="8234046"/>
                  <a:pt x="4340541" y="9812201"/>
                  <a:pt x="6287296" y="9812201"/>
                </a:cubicBezTo>
                <a:cubicBezTo>
                  <a:pt x="8234047" y="9812201"/>
                  <a:pt x="9812203" y="8234046"/>
                  <a:pt x="9812203" y="6287295"/>
                </a:cubicBezTo>
                <a:cubicBezTo>
                  <a:pt x="9812203" y="4340541"/>
                  <a:pt x="8234047" y="2762385"/>
                  <a:pt x="6287296" y="2762385"/>
                </a:cubicBezTo>
                <a:close/>
                <a:moveTo>
                  <a:pt x="6287296" y="0"/>
                </a:moveTo>
                <a:cubicBezTo>
                  <a:pt x="9759671" y="0"/>
                  <a:pt x="12574588" y="2814917"/>
                  <a:pt x="12574588" y="6287295"/>
                </a:cubicBezTo>
                <a:cubicBezTo>
                  <a:pt x="12574588" y="7155388"/>
                  <a:pt x="12398656" y="7982391"/>
                  <a:pt x="12080502" y="8734592"/>
                </a:cubicBezTo>
                <a:lnTo>
                  <a:pt x="11959962" y="9001219"/>
                </a:lnTo>
                <a:lnTo>
                  <a:pt x="11803597" y="8981349"/>
                </a:lnTo>
                <a:cubicBezTo>
                  <a:pt x="11686177" y="8969425"/>
                  <a:pt x="11567038" y="8963316"/>
                  <a:pt x="11446473" y="8963316"/>
                </a:cubicBezTo>
                <a:cubicBezTo>
                  <a:pt x="9577708" y="8963316"/>
                  <a:pt x="8051718" y="10430908"/>
                  <a:pt x="7958168" y="12276423"/>
                </a:cubicBezTo>
                <a:lnTo>
                  <a:pt x="7956336" y="12348888"/>
                </a:lnTo>
                <a:lnTo>
                  <a:pt x="7858588" y="12376645"/>
                </a:lnTo>
                <a:cubicBezTo>
                  <a:pt x="7356362" y="12505862"/>
                  <a:pt x="6829854" y="12574586"/>
                  <a:pt x="6287296" y="12574586"/>
                </a:cubicBezTo>
                <a:cubicBezTo>
                  <a:pt x="2814917" y="12574586"/>
                  <a:pt x="0" y="9759669"/>
                  <a:pt x="0" y="6287295"/>
                </a:cubicBezTo>
                <a:cubicBezTo>
                  <a:pt x="0" y="2814917"/>
                  <a:pt x="2814917" y="0"/>
                  <a:pt x="6287296" y="0"/>
                </a:cubicBezTo>
                <a:close/>
              </a:path>
            </a:pathLst>
          </a:custGeom>
        </p:spPr>
        <p:txBody>
          <a:bodyPr wrap="square">
            <a:noAutofit/>
          </a:bodyPr>
          <a:lstStyle/>
          <a:p>
            <a:r>
              <a:rPr lang="en-US"/>
              <a:t>Click icon to add picture</a:t>
            </a:r>
          </a:p>
        </p:txBody>
      </p:sp>
      <p:sp>
        <p:nvSpPr>
          <p:cNvPr id="8" name="Picture Placeholder 5"/>
          <p:cNvSpPr>
            <a:spLocks noGrp="1"/>
          </p:cNvSpPr>
          <p:nvPr>
            <p:ph type="pic" sz="quarter" idx="10"/>
          </p:nvPr>
        </p:nvSpPr>
        <p:spPr>
          <a:xfrm>
            <a:off x="1383909" y="1919514"/>
            <a:ext cx="3017794" cy="3018973"/>
          </a:xfrm>
          <a:custGeom>
            <a:avLst/>
            <a:gdLst>
              <a:gd name="connsiteX0" fmla="*/ 3295650 w 6591300"/>
              <a:gd name="connsiteY0" fmla="*/ 0 h 6591300"/>
              <a:gd name="connsiteX1" fmla="*/ 6591300 w 6591300"/>
              <a:gd name="connsiteY1" fmla="*/ 3295650 h 6591300"/>
              <a:gd name="connsiteX2" fmla="*/ 3295650 w 6591300"/>
              <a:gd name="connsiteY2" fmla="*/ 6591300 h 6591300"/>
              <a:gd name="connsiteX3" fmla="*/ 0 w 6591300"/>
              <a:gd name="connsiteY3" fmla="*/ 3295650 h 6591300"/>
              <a:gd name="connsiteX4" fmla="*/ 3295650 w 6591300"/>
              <a:gd name="connsiteY4" fmla="*/ 0 h 659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591300">
                <a:moveTo>
                  <a:pt x="3295650" y="0"/>
                </a:moveTo>
                <a:cubicBezTo>
                  <a:pt x="5115787" y="0"/>
                  <a:pt x="6591300" y="1475513"/>
                  <a:pt x="6591300" y="3295650"/>
                </a:cubicBezTo>
                <a:cubicBezTo>
                  <a:pt x="6591300" y="5115787"/>
                  <a:pt x="5115787" y="6591300"/>
                  <a:pt x="3295650" y="6591300"/>
                </a:cubicBezTo>
                <a:cubicBezTo>
                  <a:pt x="1475513" y="6591300"/>
                  <a:pt x="0" y="5115787"/>
                  <a:pt x="0" y="3295650"/>
                </a:cubicBezTo>
                <a:cubicBezTo>
                  <a:pt x="0" y="1475513"/>
                  <a:pt x="1475513" y="0"/>
                  <a:pt x="3295650" y="0"/>
                </a:cubicBezTo>
                <a:close/>
              </a:path>
            </a:pathLst>
          </a:custGeom>
          <a:noFill/>
        </p:spPr>
        <p:txBody>
          <a:bodyPr wrap="square">
            <a:noAutofit/>
          </a:bodyPr>
          <a:lstStyle/>
          <a:p>
            <a:r>
              <a:rPr lang="en-US"/>
              <a:t>Click icon to add picture</a:t>
            </a:r>
          </a:p>
        </p:txBody>
      </p:sp>
      <p:sp>
        <p:nvSpPr>
          <p:cNvPr id="22" name="Donut 21"/>
          <p:cNvSpPr/>
          <p:nvPr userDrawn="1"/>
        </p:nvSpPr>
        <p:spPr>
          <a:xfrm>
            <a:off x="3883756" y="4919437"/>
            <a:ext cx="3186753" cy="3187999"/>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198">
              <a:solidFill>
                <a:schemeClr val="tx1"/>
              </a:solidFill>
            </a:endParaRPr>
          </a:p>
        </p:txBody>
      </p:sp>
      <p:sp>
        <p:nvSpPr>
          <p:cNvPr id="6" name="Title 1">
            <a:extLst>
              <a:ext uri="{FF2B5EF4-FFF2-40B4-BE49-F238E27FC236}">
                <a16:creationId xmlns:a16="http://schemas.microsoft.com/office/drawing/2014/main" id="{013DD847-1F47-46FE-A309-A4BFFBD3E44A}"/>
              </a:ext>
            </a:extLst>
          </p:cNvPr>
          <p:cNvSpPr>
            <a:spLocks noGrp="1"/>
          </p:cNvSpPr>
          <p:nvPr>
            <p:ph type="ctrTitle"/>
          </p:nvPr>
        </p:nvSpPr>
        <p:spPr>
          <a:xfrm>
            <a:off x="6689558" y="1261728"/>
            <a:ext cx="5148729" cy="1566455"/>
          </a:xfrm>
          <a:prstGeom prst="rect">
            <a:avLst/>
          </a:prstGeom>
        </p:spPr>
        <p:txBody>
          <a:bodyPr anchor="b">
            <a:noAutofit/>
          </a:bodyPr>
          <a:lstStyle>
            <a:lvl1pPr algn="r">
              <a:lnSpc>
                <a:spcPct val="85000"/>
              </a:lnSpc>
              <a:spcBef>
                <a:spcPts val="0"/>
              </a:spcBef>
              <a:spcAft>
                <a:spcPts val="0"/>
              </a:spcAft>
              <a:defRPr sz="4400" b="0">
                <a:solidFill>
                  <a:schemeClr val="accent1"/>
                </a:solidFill>
                <a:effectLst/>
                <a:latin typeface="+mn-lt"/>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76291AD5-CD7C-4404-B579-C81456DE4DB5}"/>
              </a:ext>
            </a:extLst>
          </p:cNvPr>
          <p:cNvSpPr>
            <a:spLocks noGrp="1"/>
          </p:cNvSpPr>
          <p:nvPr>
            <p:ph type="subTitle" idx="1"/>
          </p:nvPr>
        </p:nvSpPr>
        <p:spPr>
          <a:xfrm>
            <a:off x="6689558" y="2840487"/>
            <a:ext cx="5148730" cy="1081313"/>
          </a:xfrm>
          <a:prstGeom prst="rect">
            <a:avLst/>
          </a:prstGeom>
        </p:spPr>
        <p:txBody>
          <a:bodyPr>
            <a:noAutofit/>
          </a:bodyPr>
          <a:lstStyle>
            <a:lvl1pPr marL="0" indent="0" algn="r">
              <a:lnSpc>
                <a:spcPct val="85000"/>
              </a:lnSpc>
              <a:spcBef>
                <a:spcPts val="0"/>
              </a:spcBef>
              <a:spcAft>
                <a:spcPts val="0"/>
              </a:spcAft>
              <a:buNone/>
              <a:defRPr sz="2400" b="0">
                <a:solidFill>
                  <a:schemeClr val="tx1">
                    <a:lumMod val="75000"/>
                    <a:lumOff val="25000"/>
                  </a:schemeClr>
                </a:solidFill>
                <a:effectLst/>
                <a:latin typeface="+mj-lt"/>
              </a:defRPr>
            </a:lvl1pPr>
            <a:lvl2pPr marL="0" indent="0" algn="l">
              <a:buNone/>
              <a:defRPr sz="2399" b="1">
                <a:solidFill>
                  <a:schemeClr val="bg1"/>
                </a:solidFill>
              </a:defRPr>
            </a:lvl2pPr>
            <a:lvl3pPr marL="0" indent="0" algn="l">
              <a:spcBef>
                <a:spcPts val="0"/>
              </a:spcBef>
              <a:buNone/>
              <a:defRPr sz="1999" i="1">
                <a:solidFill>
                  <a:schemeClr val="bg1"/>
                </a:solidFill>
              </a:defRPr>
            </a:lvl3pPr>
            <a:lvl4pPr marL="0" indent="0" algn="l">
              <a:spcBef>
                <a:spcPts val="800"/>
              </a:spcBef>
              <a:buNone/>
              <a:defRPr sz="1866">
                <a:solidFill>
                  <a:schemeClr val="bg2"/>
                </a:solidFill>
              </a:defRPr>
            </a:lvl4pPr>
            <a:lvl5pPr marL="2437655" indent="0" algn="ctr">
              <a:buNone/>
              <a:defRPr>
                <a:solidFill>
                  <a:schemeClr val="tx1">
                    <a:tint val="75000"/>
                  </a:schemeClr>
                </a:solidFill>
              </a:defRPr>
            </a:lvl5pPr>
            <a:lvl6pPr marL="3047069" indent="0" algn="ctr">
              <a:buNone/>
              <a:defRPr>
                <a:solidFill>
                  <a:schemeClr val="tx1">
                    <a:tint val="75000"/>
                  </a:schemeClr>
                </a:solidFill>
              </a:defRPr>
            </a:lvl6pPr>
            <a:lvl7pPr marL="3656483" indent="0" algn="ctr">
              <a:buNone/>
              <a:defRPr>
                <a:solidFill>
                  <a:schemeClr val="tx1">
                    <a:tint val="75000"/>
                  </a:schemeClr>
                </a:solidFill>
              </a:defRPr>
            </a:lvl7pPr>
            <a:lvl8pPr marL="4265896" indent="0" algn="ctr">
              <a:buNone/>
              <a:defRPr>
                <a:solidFill>
                  <a:schemeClr val="tx1">
                    <a:tint val="75000"/>
                  </a:schemeClr>
                </a:solidFill>
              </a:defRPr>
            </a:lvl8pPr>
            <a:lvl9pPr marL="4875310" indent="0" algn="ctr">
              <a:buNone/>
              <a:defRPr>
                <a:solidFill>
                  <a:schemeClr val="tx1">
                    <a:tint val="75000"/>
                  </a:schemeClr>
                </a:solidFill>
              </a:defRPr>
            </a:lvl9pPr>
          </a:lstStyle>
          <a:p>
            <a:r>
              <a:rPr lang="en-US"/>
              <a:t>Click to edit Master subtitle style</a:t>
            </a:r>
            <a:endParaRPr lang="en-US" dirty="0"/>
          </a:p>
        </p:txBody>
      </p:sp>
      <p:sp>
        <p:nvSpPr>
          <p:cNvPr id="2" name="Rectangle 1">
            <a:extLst>
              <a:ext uri="{FF2B5EF4-FFF2-40B4-BE49-F238E27FC236}">
                <a16:creationId xmlns:a16="http://schemas.microsoft.com/office/drawing/2014/main" id="{414185CC-C6A1-4313-B4B0-8E938AFC82EC}"/>
              </a:ext>
            </a:extLst>
          </p:cNvPr>
          <p:cNvSpPr/>
          <p:nvPr userDrawn="1"/>
        </p:nvSpPr>
        <p:spPr>
          <a:xfrm>
            <a:off x="9372620" y="6220398"/>
            <a:ext cx="2688884" cy="58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0AF982BB-BDAA-48A9-B5E5-955451577885}"/>
              </a:ext>
            </a:extLst>
          </p:cNvPr>
          <p:cNvSpPr txBox="1">
            <a:spLocks noChangeArrowheads="1"/>
          </p:cNvSpPr>
          <p:nvPr userDrawn="1"/>
        </p:nvSpPr>
        <p:spPr bwMode="auto">
          <a:xfrm>
            <a:off x="8614272" y="6334500"/>
            <a:ext cx="3250745" cy="272828"/>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marL="0" marR="0" lvl="0" indent="0" algn="r" defTabSz="1218987" rtl="0" eaLnBrk="1" fontAlgn="base" latinLnBrk="0" hangingPunct="1">
              <a:lnSpc>
                <a:spcPct val="100000"/>
              </a:lnSpc>
              <a:spcBef>
                <a:spcPct val="0"/>
              </a:spcBef>
              <a:spcAft>
                <a:spcPts val="1333"/>
              </a:spcAft>
              <a:buClrTx/>
              <a:buSzTx/>
              <a:buFontTx/>
              <a:buNone/>
              <a:tabLst/>
            </a:pPr>
            <a:r>
              <a:rPr kumimoji="0" lang="en-US" sz="900" b="0" i="1" u="none" strike="noStrike" cap="none" normalizeH="0" baseline="0" dirty="0">
                <a:ln>
                  <a:noFill/>
                </a:ln>
                <a:solidFill>
                  <a:schemeClr val="tx1">
                    <a:lumMod val="75000"/>
                    <a:lumOff val="25000"/>
                  </a:schemeClr>
                </a:solidFill>
                <a:effectLst/>
                <a:latin typeface="Calibri" pitchFamily="34" charset="0"/>
                <a:cs typeface="Arial" pitchFamily="34" charset="0"/>
              </a:rPr>
              <a:t>Copyright © 2019 BCD Travel N.V. All rights reserved.</a:t>
            </a:r>
            <a:endParaRPr kumimoji="0" lang="en-US" sz="24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pic>
        <p:nvPicPr>
          <p:cNvPr id="12" name="Graphic 11">
            <a:extLst>
              <a:ext uri="{FF2B5EF4-FFF2-40B4-BE49-F238E27FC236}">
                <a16:creationId xmlns:a16="http://schemas.microsoft.com/office/drawing/2014/main" id="{BF7C90E7-E268-4899-8929-1593A1379F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2087" y="5506643"/>
            <a:ext cx="2351369" cy="731537"/>
          </a:xfrm>
          <a:prstGeom prst="rect">
            <a:avLst/>
          </a:prstGeom>
        </p:spPr>
      </p:pic>
    </p:spTree>
    <p:extLst>
      <p:ext uri="{BB962C8B-B14F-4D97-AF65-F5344CB8AC3E}">
        <p14:creationId xmlns:p14="http://schemas.microsoft.com/office/powerpoint/2010/main" val="78902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ransition Slide_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FD4E3F-2E57-4D5C-9B7E-785E375D76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 y="0"/>
            <a:ext cx="12188952" cy="4318908"/>
          </a:xfrm>
          <a:prstGeom prst="rect">
            <a:avLst/>
          </a:prstGeom>
        </p:spPr>
      </p:pic>
      <p:sp>
        <p:nvSpPr>
          <p:cNvPr id="7" name="Rectangle 6">
            <a:extLst>
              <a:ext uri="{FF2B5EF4-FFF2-40B4-BE49-F238E27FC236}">
                <a16:creationId xmlns:a16="http://schemas.microsoft.com/office/drawing/2014/main" id="{878C725F-855D-44D0-9694-AC48CEF44A16}"/>
              </a:ext>
            </a:extLst>
          </p:cNvPr>
          <p:cNvSpPr/>
          <p:nvPr userDrawn="1"/>
        </p:nvSpPr>
        <p:spPr>
          <a:xfrm>
            <a:off x="-64" y="0"/>
            <a:ext cx="4924934" cy="6857999"/>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50875" y="75819"/>
            <a:ext cx="4344106" cy="4143063"/>
          </a:xfrm>
          <a:prstGeom prst="rect">
            <a:avLst/>
          </a:prstGeom>
        </p:spPr>
        <p:txBody>
          <a:bodyPr anchor="b">
            <a:noAutofit/>
          </a:bodyPr>
          <a:lstStyle>
            <a:lvl1pPr algn="r">
              <a:lnSpc>
                <a:spcPct val="85000"/>
              </a:lnSpc>
              <a:spcBef>
                <a:spcPts val="0"/>
              </a:spcBef>
              <a:spcAft>
                <a:spcPts val="0"/>
              </a:spcAft>
              <a:defRPr sz="4000" b="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232400" y="4501788"/>
            <a:ext cx="6826250" cy="1791580"/>
          </a:xfrm>
          <a:prstGeom prst="rect">
            <a:avLst/>
          </a:prstGeom>
        </p:spPr>
        <p:txBody>
          <a:bodyPr>
            <a:noAutofit/>
          </a:bodyPr>
          <a:lstStyle>
            <a:lvl1pPr marL="0" indent="0" algn="l">
              <a:spcBef>
                <a:spcPts val="0"/>
              </a:spcBef>
              <a:spcAft>
                <a:spcPts val="0"/>
              </a:spcAft>
              <a:buNone/>
              <a:defRPr sz="2400" b="0">
                <a:solidFill>
                  <a:schemeClr val="tx1">
                    <a:lumMod val="75000"/>
                    <a:lumOff val="25000"/>
                  </a:schemeClr>
                </a:solidFill>
              </a:defRPr>
            </a:lvl1pPr>
            <a:lvl2pPr marL="0" indent="0" algn="l">
              <a:buNone/>
              <a:defRPr sz="2399" b="1">
                <a:solidFill>
                  <a:schemeClr val="bg1"/>
                </a:solidFill>
              </a:defRPr>
            </a:lvl2pPr>
            <a:lvl3pPr marL="0" indent="0" algn="l">
              <a:spcBef>
                <a:spcPts val="0"/>
              </a:spcBef>
              <a:buNone/>
              <a:defRPr sz="1999" i="1">
                <a:solidFill>
                  <a:schemeClr val="bg1"/>
                </a:solidFill>
              </a:defRPr>
            </a:lvl3pPr>
            <a:lvl4pPr marL="0" indent="0" algn="l">
              <a:spcBef>
                <a:spcPts val="800"/>
              </a:spcBef>
              <a:buNone/>
              <a:defRPr sz="1866">
                <a:solidFill>
                  <a:schemeClr val="bg2"/>
                </a:solidFill>
              </a:defRPr>
            </a:lvl4pPr>
            <a:lvl5pPr marL="2437655" indent="0" algn="ctr">
              <a:buNone/>
              <a:defRPr>
                <a:solidFill>
                  <a:schemeClr val="tx1">
                    <a:tint val="75000"/>
                  </a:schemeClr>
                </a:solidFill>
              </a:defRPr>
            </a:lvl5pPr>
            <a:lvl6pPr marL="3047069" indent="0" algn="ctr">
              <a:buNone/>
              <a:defRPr>
                <a:solidFill>
                  <a:schemeClr val="tx1">
                    <a:tint val="75000"/>
                  </a:schemeClr>
                </a:solidFill>
              </a:defRPr>
            </a:lvl6pPr>
            <a:lvl7pPr marL="3656483" indent="0" algn="ctr">
              <a:buNone/>
              <a:defRPr>
                <a:solidFill>
                  <a:schemeClr val="tx1">
                    <a:tint val="75000"/>
                  </a:schemeClr>
                </a:solidFill>
              </a:defRPr>
            </a:lvl7pPr>
            <a:lvl8pPr marL="4265896" indent="0" algn="ctr">
              <a:buNone/>
              <a:defRPr>
                <a:solidFill>
                  <a:schemeClr val="tx1">
                    <a:tint val="75000"/>
                  </a:schemeClr>
                </a:solidFill>
              </a:defRPr>
            </a:lvl8pPr>
            <a:lvl9pPr marL="4875310" indent="0" algn="ctr">
              <a:buNone/>
              <a:defRPr>
                <a:solidFill>
                  <a:schemeClr val="tx1">
                    <a:tint val="75000"/>
                  </a:schemeClr>
                </a:solidFill>
              </a:defRPr>
            </a:lvl9pPr>
          </a:lstStyle>
          <a:p>
            <a:r>
              <a:rPr lang="en-US"/>
              <a:t>Click to edit Master subtitle style</a:t>
            </a:r>
            <a:endParaRPr lang="en-US" dirty="0"/>
          </a:p>
        </p:txBody>
      </p:sp>
      <p:sp>
        <p:nvSpPr>
          <p:cNvPr id="20" name="Slide Number Placeholder 3">
            <a:extLst>
              <a:ext uri="{FF2B5EF4-FFF2-40B4-BE49-F238E27FC236}">
                <a16:creationId xmlns:a16="http://schemas.microsoft.com/office/drawing/2014/main" id="{007D28A7-E991-4ED9-B4C8-8C5DE9D9B0A3}"/>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Tree>
    <p:extLst>
      <p:ext uri="{BB962C8B-B14F-4D97-AF65-F5344CB8AC3E}">
        <p14:creationId xmlns:p14="http://schemas.microsoft.com/office/powerpoint/2010/main" val="250346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_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CE62A4-8C3F-468F-8347-F5A5965030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 y="0"/>
            <a:ext cx="12188952" cy="4339197"/>
          </a:xfrm>
          <a:prstGeom prst="rect">
            <a:avLst/>
          </a:prstGeom>
        </p:spPr>
      </p:pic>
      <p:sp>
        <p:nvSpPr>
          <p:cNvPr id="20" name="Slide Number Placeholder 3">
            <a:extLst>
              <a:ext uri="{FF2B5EF4-FFF2-40B4-BE49-F238E27FC236}">
                <a16:creationId xmlns:a16="http://schemas.microsoft.com/office/drawing/2014/main" id="{007D28A7-E991-4ED9-B4C8-8C5DE9D9B0A3}"/>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9" name="Rectangle 8">
            <a:extLst>
              <a:ext uri="{FF2B5EF4-FFF2-40B4-BE49-F238E27FC236}">
                <a16:creationId xmlns:a16="http://schemas.microsoft.com/office/drawing/2014/main" id="{53A6E149-1017-4EA7-923C-ABB8CE536021}"/>
              </a:ext>
            </a:extLst>
          </p:cNvPr>
          <p:cNvSpPr/>
          <p:nvPr userDrawn="1"/>
        </p:nvSpPr>
        <p:spPr>
          <a:xfrm>
            <a:off x="0" y="0"/>
            <a:ext cx="4924870" cy="6857999"/>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3167B1B-8F8A-4626-AF44-7E5E1DCE021D}"/>
              </a:ext>
            </a:extLst>
          </p:cNvPr>
          <p:cNvSpPr>
            <a:spLocks noGrp="1"/>
          </p:cNvSpPr>
          <p:nvPr>
            <p:ph type="ctrTitle"/>
          </p:nvPr>
        </p:nvSpPr>
        <p:spPr>
          <a:xfrm>
            <a:off x="401653" y="75819"/>
            <a:ext cx="4293328" cy="4143063"/>
          </a:xfrm>
          <a:prstGeom prst="rect">
            <a:avLst/>
          </a:prstGeom>
        </p:spPr>
        <p:txBody>
          <a:bodyPr anchor="b">
            <a:noAutofit/>
          </a:bodyPr>
          <a:lstStyle>
            <a:lvl1pPr algn="r">
              <a:lnSpc>
                <a:spcPct val="85000"/>
              </a:lnSpc>
              <a:spcBef>
                <a:spcPts val="0"/>
              </a:spcBef>
              <a:spcAft>
                <a:spcPts val="0"/>
              </a:spcAft>
              <a:defRPr sz="4000" b="0">
                <a:solidFill>
                  <a:schemeClr val="bg1"/>
                </a:solidFill>
                <a:latin typeface="+mj-lt"/>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6C067FC-E0B3-48A8-81A0-775840491630}"/>
              </a:ext>
            </a:extLst>
          </p:cNvPr>
          <p:cNvSpPr>
            <a:spLocks noGrp="1"/>
          </p:cNvSpPr>
          <p:nvPr>
            <p:ph type="subTitle" idx="1"/>
          </p:nvPr>
        </p:nvSpPr>
        <p:spPr>
          <a:xfrm>
            <a:off x="5232400" y="4501788"/>
            <a:ext cx="6826250" cy="1791580"/>
          </a:xfrm>
          <a:prstGeom prst="rect">
            <a:avLst/>
          </a:prstGeom>
        </p:spPr>
        <p:txBody>
          <a:bodyPr>
            <a:noAutofit/>
          </a:bodyPr>
          <a:lstStyle>
            <a:lvl1pPr marL="0" indent="0" algn="l">
              <a:spcBef>
                <a:spcPts val="0"/>
              </a:spcBef>
              <a:spcAft>
                <a:spcPts val="0"/>
              </a:spcAft>
              <a:buNone/>
              <a:defRPr sz="2400" b="0">
                <a:solidFill>
                  <a:schemeClr val="tx1">
                    <a:lumMod val="75000"/>
                    <a:lumOff val="25000"/>
                  </a:schemeClr>
                </a:solidFill>
              </a:defRPr>
            </a:lvl1pPr>
            <a:lvl2pPr marL="0" indent="0" algn="l">
              <a:buNone/>
              <a:defRPr sz="2399" b="1">
                <a:solidFill>
                  <a:schemeClr val="bg1"/>
                </a:solidFill>
              </a:defRPr>
            </a:lvl2pPr>
            <a:lvl3pPr marL="0" indent="0" algn="l">
              <a:spcBef>
                <a:spcPts val="0"/>
              </a:spcBef>
              <a:buNone/>
              <a:defRPr sz="1999" i="1">
                <a:solidFill>
                  <a:schemeClr val="bg1"/>
                </a:solidFill>
              </a:defRPr>
            </a:lvl3pPr>
            <a:lvl4pPr marL="0" indent="0" algn="l">
              <a:spcBef>
                <a:spcPts val="800"/>
              </a:spcBef>
              <a:buNone/>
              <a:defRPr sz="1866">
                <a:solidFill>
                  <a:schemeClr val="bg2"/>
                </a:solidFill>
              </a:defRPr>
            </a:lvl4pPr>
            <a:lvl5pPr marL="2437655" indent="0" algn="ctr">
              <a:buNone/>
              <a:defRPr>
                <a:solidFill>
                  <a:schemeClr val="tx1">
                    <a:tint val="75000"/>
                  </a:schemeClr>
                </a:solidFill>
              </a:defRPr>
            </a:lvl5pPr>
            <a:lvl6pPr marL="3047069" indent="0" algn="ctr">
              <a:buNone/>
              <a:defRPr>
                <a:solidFill>
                  <a:schemeClr val="tx1">
                    <a:tint val="75000"/>
                  </a:schemeClr>
                </a:solidFill>
              </a:defRPr>
            </a:lvl6pPr>
            <a:lvl7pPr marL="3656483" indent="0" algn="ctr">
              <a:buNone/>
              <a:defRPr>
                <a:solidFill>
                  <a:schemeClr val="tx1">
                    <a:tint val="75000"/>
                  </a:schemeClr>
                </a:solidFill>
              </a:defRPr>
            </a:lvl7pPr>
            <a:lvl8pPr marL="4265896" indent="0" algn="ctr">
              <a:buNone/>
              <a:defRPr>
                <a:solidFill>
                  <a:schemeClr val="tx1">
                    <a:tint val="75000"/>
                  </a:schemeClr>
                </a:solidFill>
              </a:defRPr>
            </a:lvl8pPr>
            <a:lvl9pPr marL="487531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0401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_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06CFFD-C69A-46A7-A5FC-5245E0915AC9}"/>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127" y="0"/>
            <a:ext cx="12188952" cy="4339198"/>
          </a:xfrm>
          <a:prstGeom prst="rect">
            <a:avLst/>
          </a:prstGeom>
        </p:spPr>
      </p:pic>
      <p:sp>
        <p:nvSpPr>
          <p:cNvPr id="20" name="Slide Number Placeholder 3">
            <a:extLst>
              <a:ext uri="{FF2B5EF4-FFF2-40B4-BE49-F238E27FC236}">
                <a16:creationId xmlns:a16="http://schemas.microsoft.com/office/drawing/2014/main" id="{007D28A7-E991-4ED9-B4C8-8C5DE9D9B0A3}"/>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sp>
        <p:nvSpPr>
          <p:cNvPr id="9" name="Rectangle 8">
            <a:extLst>
              <a:ext uri="{FF2B5EF4-FFF2-40B4-BE49-F238E27FC236}">
                <a16:creationId xmlns:a16="http://schemas.microsoft.com/office/drawing/2014/main" id="{72704A9F-31D0-42A8-9580-8CFDE924B496}"/>
              </a:ext>
            </a:extLst>
          </p:cNvPr>
          <p:cNvSpPr/>
          <p:nvPr userDrawn="1"/>
        </p:nvSpPr>
        <p:spPr>
          <a:xfrm>
            <a:off x="-127" y="0"/>
            <a:ext cx="4924997" cy="685799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6331D6F-CDAA-44FD-8321-FEF8EEC3CDBC}"/>
              </a:ext>
            </a:extLst>
          </p:cNvPr>
          <p:cNvSpPr>
            <a:spLocks noGrp="1"/>
          </p:cNvSpPr>
          <p:nvPr>
            <p:ph type="ctrTitle"/>
          </p:nvPr>
        </p:nvSpPr>
        <p:spPr>
          <a:xfrm>
            <a:off x="213645" y="75819"/>
            <a:ext cx="4481335" cy="4143063"/>
          </a:xfrm>
          <a:prstGeom prst="rect">
            <a:avLst/>
          </a:prstGeom>
        </p:spPr>
        <p:txBody>
          <a:bodyPr anchor="b">
            <a:noAutofit/>
          </a:bodyPr>
          <a:lstStyle>
            <a:lvl1pPr algn="r">
              <a:lnSpc>
                <a:spcPct val="85000"/>
              </a:lnSpc>
              <a:spcBef>
                <a:spcPts val="0"/>
              </a:spcBef>
              <a:spcAft>
                <a:spcPts val="0"/>
              </a:spcAft>
              <a:defRPr sz="4000" b="0">
                <a:solidFill>
                  <a:schemeClr val="bg1"/>
                </a:solidFill>
                <a:latin typeface="+mj-lt"/>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628EF09D-AB47-4E98-8CE7-EC9BF3D32707}"/>
              </a:ext>
            </a:extLst>
          </p:cNvPr>
          <p:cNvSpPr>
            <a:spLocks noGrp="1"/>
          </p:cNvSpPr>
          <p:nvPr>
            <p:ph type="subTitle" idx="1"/>
          </p:nvPr>
        </p:nvSpPr>
        <p:spPr>
          <a:xfrm>
            <a:off x="5232400" y="4501788"/>
            <a:ext cx="6826250" cy="1791580"/>
          </a:xfrm>
          <a:prstGeom prst="rect">
            <a:avLst/>
          </a:prstGeom>
        </p:spPr>
        <p:txBody>
          <a:bodyPr>
            <a:noAutofit/>
          </a:bodyPr>
          <a:lstStyle>
            <a:lvl1pPr marL="0" indent="0" algn="l">
              <a:spcBef>
                <a:spcPts val="0"/>
              </a:spcBef>
              <a:spcAft>
                <a:spcPts val="0"/>
              </a:spcAft>
              <a:buNone/>
              <a:defRPr sz="2400" b="0">
                <a:solidFill>
                  <a:schemeClr val="tx1">
                    <a:lumMod val="75000"/>
                    <a:lumOff val="25000"/>
                  </a:schemeClr>
                </a:solidFill>
              </a:defRPr>
            </a:lvl1pPr>
            <a:lvl2pPr marL="0" indent="0" algn="l">
              <a:buNone/>
              <a:defRPr sz="2399" b="1">
                <a:solidFill>
                  <a:schemeClr val="bg1"/>
                </a:solidFill>
              </a:defRPr>
            </a:lvl2pPr>
            <a:lvl3pPr marL="0" indent="0" algn="l">
              <a:spcBef>
                <a:spcPts val="0"/>
              </a:spcBef>
              <a:buNone/>
              <a:defRPr sz="1999" i="1">
                <a:solidFill>
                  <a:schemeClr val="bg1"/>
                </a:solidFill>
              </a:defRPr>
            </a:lvl3pPr>
            <a:lvl4pPr marL="0" indent="0" algn="l">
              <a:spcBef>
                <a:spcPts val="800"/>
              </a:spcBef>
              <a:buNone/>
              <a:defRPr sz="1866">
                <a:solidFill>
                  <a:schemeClr val="bg2"/>
                </a:solidFill>
              </a:defRPr>
            </a:lvl4pPr>
            <a:lvl5pPr marL="2437655" indent="0" algn="ctr">
              <a:buNone/>
              <a:defRPr>
                <a:solidFill>
                  <a:schemeClr val="tx1">
                    <a:tint val="75000"/>
                  </a:schemeClr>
                </a:solidFill>
              </a:defRPr>
            </a:lvl5pPr>
            <a:lvl6pPr marL="3047069" indent="0" algn="ctr">
              <a:buNone/>
              <a:defRPr>
                <a:solidFill>
                  <a:schemeClr val="tx1">
                    <a:tint val="75000"/>
                  </a:schemeClr>
                </a:solidFill>
              </a:defRPr>
            </a:lvl6pPr>
            <a:lvl7pPr marL="3656483" indent="0" algn="ctr">
              <a:buNone/>
              <a:defRPr>
                <a:solidFill>
                  <a:schemeClr val="tx1">
                    <a:tint val="75000"/>
                  </a:schemeClr>
                </a:solidFill>
              </a:defRPr>
            </a:lvl7pPr>
            <a:lvl8pPr marL="4265896" indent="0" algn="ctr">
              <a:buNone/>
              <a:defRPr>
                <a:solidFill>
                  <a:schemeClr val="tx1">
                    <a:tint val="75000"/>
                  </a:schemeClr>
                </a:solidFill>
              </a:defRPr>
            </a:lvl8pPr>
            <a:lvl9pPr marL="487531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5396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ransition Slide_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A6CF52-3885-43A4-BE72-BAA24F55D13A}"/>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22" name="Rectangle 21">
            <a:extLst>
              <a:ext uri="{FF2B5EF4-FFF2-40B4-BE49-F238E27FC236}">
                <a16:creationId xmlns:a16="http://schemas.microsoft.com/office/drawing/2014/main" id="{BAC5F240-5571-40EF-AA2F-C100BE4299F9}"/>
              </a:ext>
            </a:extLst>
          </p:cNvPr>
          <p:cNvSpPr/>
          <p:nvPr userDrawn="1"/>
        </p:nvSpPr>
        <p:spPr>
          <a:xfrm>
            <a:off x="0" y="2165611"/>
            <a:ext cx="12188824" cy="2526778"/>
          </a:xfrm>
          <a:prstGeom prst="rect">
            <a:avLst/>
          </a:prstGeom>
          <a:gradFill>
            <a:gsLst>
              <a:gs pos="0">
                <a:schemeClr val="accent1">
                  <a:alpha val="50000"/>
                </a:schemeClr>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7DE04900-666A-4A2D-B13F-622E6088A754}"/>
              </a:ext>
            </a:extLst>
          </p:cNvPr>
          <p:cNvSpPr>
            <a:spLocks noGrp="1"/>
          </p:cNvSpPr>
          <p:nvPr>
            <p:ph type="ctrTitle"/>
          </p:nvPr>
        </p:nvSpPr>
        <p:spPr>
          <a:xfrm>
            <a:off x="4155733" y="2449286"/>
            <a:ext cx="7741978" cy="1139733"/>
          </a:xfrm>
          <a:prstGeom prst="rect">
            <a:avLst/>
          </a:prstGeom>
        </p:spPr>
        <p:txBody>
          <a:bodyPr anchor="b">
            <a:noAutofit/>
          </a:bodyPr>
          <a:lstStyle>
            <a:lvl1pPr algn="r">
              <a:lnSpc>
                <a:spcPct val="85000"/>
              </a:lnSpc>
              <a:spcBef>
                <a:spcPts val="0"/>
              </a:spcBef>
              <a:spcAft>
                <a:spcPts val="0"/>
              </a:spcAft>
              <a:defRPr sz="4400" b="0">
                <a:solidFill>
                  <a:schemeClr val="accent1">
                    <a:lumMod val="20000"/>
                    <a:lumOff val="80000"/>
                  </a:schemeClr>
                </a:solidFill>
              </a:defRPr>
            </a:lvl1pPr>
          </a:lstStyle>
          <a:p>
            <a:r>
              <a:rPr lang="en-US"/>
              <a:t>Click to edit Master title style</a:t>
            </a:r>
            <a:endParaRPr lang="en-US" dirty="0"/>
          </a:p>
        </p:txBody>
      </p:sp>
      <p:sp>
        <p:nvSpPr>
          <p:cNvPr id="24" name="Subtitle 2">
            <a:extLst>
              <a:ext uri="{FF2B5EF4-FFF2-40B4-BE49-F238E27FC236}">
                <a16:creationId xmlns:a16="http://schemas.microsoft.com/office/drawing/2014/main" id="{E516EF2A-00D0-4088-A582-0220F9FCD539}"/>
              </a:ext>
            </a:extLst>
          </p:cNvPr>
          <p:cNvSpPr>
            <a:spLocks noGrp="1"/>
          </p:cNvSpPr>
          <p:nvPr>
            <p:ph type="subTitle" idx="1"/>
          </p:nvPr>
        </p:nvSpPr>
        <p:spPr>
          <a:xfrm>
            <a:off x="4155733" y="3708218"/>
            <a:ext cx="7741978" cy="984172"/>
          </a:xfrm>
          <a:prstGeom prst="rect">
            <a:avLst/>
          </a:prstGeom>
        </p:spPr>
        <p:txBody>
          <a:bodyPr>
            <a:noAutofit/>
          </a:bodyPr>
          <a:lstStyle>
            <a:lvl1pPr marL="0" indent="0" algn="r">
              <a:lnSpc>
                <a:spcPct val="85000"/>
              </a:lnSpc>
              <a:spcBef>
                <a:spcPts val="0"/>
              </a:spcBef>
              <a:spcAft>
                <a:spcPts val="0"/>
              </a:spcAft>
              <a:buNone/>
              <a:defRPr sz="2400" b="0">
                <a:solidFill>
                  <a:schemeClr val="bg1"/>
                </a:solidFill>
              </a:defRPr>
            </a:lvl1pPr>
            <a:lvl2pPr marL="0" indent="0" algn="l">
              <a:buNone/>
              <a:defRPr sz="2399" b="1">
                <a:solidFill>
                  <a:schemeClr val="bg1"/>
                </a:solidFill>
              </a:defRPr>
            </a:lvl2pPr>
            <a:lvl3pPr marL="0" indent="0" algn="l">
              <a:spcBef>
                <a:spcPts val="0"/>
              </a:spcBef>
              <a:buNone/>
              <a:defRPr sz="1999" i="1">
                <a:solidFill>
                  <a:schemeClr val="bg1"/>
                </a:solidFill>
              </a:defRPr>
            </a:lvl3pPr>
            <a:lvl4pPr marL="0" indent="0" algn="l">
              <a:spcBef>
                <a:spcPts val="800"/>
              </a:spcBef>
              <a:buNone/>
              <a:defRPr sz="1866">
                <a:solidFill>
                  <a:schemeClr val="bg2"/>
                </a:solidFill>
              </a:defRPr>
            </a:lvl4pPr>
            <a:lvl5pPr marL="2437655" indent="0" algn="ctr">
              <a:buNone/>
              <a:defRPr>
                <a:solidFill>
                  <a:schemeClr val="tx1">
                    <a:tint val="75000"/>
                  </a:schemeClr>
                </a:solidFill>
              </a:defRPr>
            </a:lvl5pPr>
            <a:lvl6pPr marL="3047069" indent="0" algn="ctr">
              <a:buNone/>
              <a:defRPr>
                <a:solidFill>
                  <a:schemeClr val="tx1">
                    <a:tint val="75000"/>
                  </a:schemeClr>
                </a:solidFill>
              </a:defRPr>
            </a:lvl6pPr>
            <a:lvl7pPr marL="3656483" indent="0" algn="ctr">
              <a:buNone/>
              <a:defRPr>
                <a:solidFill>
                  <a:schemeClr val="tx1">
                    <a:tint val="75000"/>
                  </a:schemeClr>
                </a:solidFill>
              </a:defRPr>
            </a:lvl7pPr>
            <a:lvl8pPr marL="4265896" indent="0" algn="ctr">
              <a:buNone/>
              <a:defRPr>
                <a:solidFill>
                  <a:schemeClr val="tx1">
                    <a:tint val="75000"/>
                  </a:schemeClr>
                </a:solidFill>
              </a:defRPr>
            </a:lvl8pPr>
            <a:lvl9pPr marL="4875310" indent="0" algn="ctr">
              <a:buNone/>
              <a:defRPr>
                <a:solidFill>
                  <a:schemeClr val="tx1">
                    <a:tint val="75000"/>
                  </a:schemeClr>
                </a:solidFill>
              </a:defRPr>
            </a:lvl9pPr>
          </a:lstStyle>
          <a:p>
            <a:r>
              <a:rPr lang="en-US"/>
              <a:t>Click to edit Master subtitle style</a:t>
            </a:r>
            <a:endParaRPr lang="en-US" dirty="0"/>
          </a:p>
        </p:txBody>
      </p:sp>
      <p:sp>
        <p:nvSpPr>
          <p:cNvPr id="26" name="Slide Number Placeholder 3">
            <a:extLst>
              <a:ext uri="{FF2B5EF4-FFF2-40B4-BE49-F238E27FC236}">
                <a16:creationId xmlns:a16="http://schemas.microsoft.com/office/drawing/2014/main" id="{18AFD27B-46EB-44F0-8EAB-FBDBDF4C113A}"/>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defRPr lang="en-US" smtClean="0"/>
            </a:lvl1pPr>
          </a:lstStyle>
          <a:p>
            <a:fld id="{843265A6-63F0-4CEA-8257-F44E7EFF1D1C}" type="slidenum">
              <a:rPr lang="en-US" smtClean="0"/>
              <a:pPr/>
              <a:t>‹#›</a:t>
            </a:fld>
            <a:endParaRPr lang="en-US" dirty="0"/>
          </a:p>
        </p:txBody>
      </p:sp>
      <p:pic>
        <p:nvPicPr>
          <p:cNvPr id="8" name="Graphic 7">
            <a:extLst>
              <a:ext uri="{FF2B5EF4-FFF2-40B4-BE49-F238E27FC236}">
                <a16:creationId xmlns:a16="http://schemas.microsoft.com/office/drawing/2014/main" id="{D487BCDF-45BF-4D2E-B567-B0F1D8BFAD6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9024" y="6300216"/>
            <a:ext cx="1563624" cy="510988"/>
          </a:xfrm>
          <a:prstGeom prst="rect">
            <a:avLst/>
          </a:prstGeom>
        </p:spPr>
      </p:pic>
    </p:spTree>
    <p:extLst>
      <p:ext uri="{BB962C8B-B14F-4D97-AF65-F5344CB8AC3E}">
        <p14:creationId xmlns:p14="http://schemas.microsoft.com/office/powerpoint/2010/main" val="259073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F227D4-E4B5-443A-82F7-5C2B80478ACB}"/>
              </a:ext>
            </a:extLst>
          </p:cNvPr>
          <p:cNvSpPr>
            <a:spLocks noGrp="1"/>
          </p:cNvSpPr>
          <p:nvPr>
            <p:ph type="title"/>
          </p:nvPr>
        </p:nvSpPr>
        <p:spPr>
          <a:xfrm>
            <a:off x="488823" y="294536"/>
            <a:ext cx="11215411" cy="548640"/>
          </a:xfrm>
          <a:prstGeom prst="rect">
            <a:avLst/>
          </a:prstGeom>
        </p:spPr>
        <p:txBody>
          <a:bodyPr anchor="b">
            <a:noAutofit/>
          </a:bodyPr>
          <a:lstStyle/>
          <a:p>
            <a:pPr marL="0" lvl="0">
              <a:lnSpc>
                <a:spcPct val="100000"/>
              </a:lnSpc>
            </a:pPr>
            <a:r>
              <a:rPr lang="en-US"/>
              <a:t>Click to edit Master title style</a:t>
            </a:r>
            <a:endParaRPr lang="en-US" dirty="0"/>
          </a:p>
        </p:txBody>
      </p:sp>
      <p:sp>
        <p:nvSpPr>
          <p:cNvPr id="14" name="Slide Number Placeholder 3">
            <a:extLst>
              <a:ext uri="{FF2B5EF4-FFF2-40B4-BE49-F238E27FC236}">
                <a16:creationId xmlns:a16="http://schemas.microsoft.com/office/drawing/2014/main" id="{78CF1566-73F1-454C-B6C0-540E9BF8B5A6}"/>
              </a:ext>
            </a:extLst>
          </p:cNvPr>
          <p:cNvSpPr>
            <a:spLocks noGrp="1"/>
          </p:cNvSpPr>
          <p:nvPr>
            <p:ph type="sldNum" sz="quarter" idx="4"/>
          </p:nvPr>
        </p:nvSpPr>
        <p:spPr>
          <a:xfrm>
            <a:off x="5601476" y="6679443"/>
            <a:ext cx="985872" cy="158784"/>
          </a:xfrm>
          <a:prstGeom prst="rect">
            <a:avLst/>
          </a:prstGeom>
        </p:spPr>
        <p:txBody>
          <a:bodyPr vert="horz" lIns="91440" tIns="45720" rIns="91440" bIns="45720" rtlCol="0" anchor="ctr"/>
          <a:lstStyle>
            <a:lvl1pPr algn="ctr">
              <a:defRPr sz="1100">
                <a:solidFill>
                  <a:schemeClr val="tx1">
                    <a:lumMod val="75000"/>
                    <a:lumOff val="25000"/>
                  </a:schemeClr>
                </a:solidFill>
                <a:latin typeface="+mj-lt"/>
                <a:cs typeface="Arial" panose="020B0604020202020204" pitchFamily="34" charset="0"/>
              </a:defRPr>
            </a:lvl1pPr>
          </a:lstStyle>
          <a:p>
            <a:fld id="{843265A6-63F0-4CEA-8257-F44E7EFF1D1C}" type="slidenum">
              <a:rPr lang="en-US" smtClean="0"/>
              <a:pPr/>
              <a:t>‹#›</a:t>
            </a:fld>
            <a:endParaRPr lang="en-US" dirty="0"/>
          </a:p>
        </p:txBody>
      </p:sp>
      <p:sp>
        <p:nvSpPr>
          <p:cNvPr id="4" name="Text Placeholder 3">
            <a:extLst>
              <a:ext uri="{FF2B5EF4-FFF2-40B4-BE49-F238E27FC236}">
                <a16:creationId xmlns:a16="http://schemas.microsoft.com/office/drawing/2014/main" id="{1714FC64-94EE-4FF8-B15E-A8C78A61A6CC}"/>
              </a:ext>
            </a:extLst>
          </p:cNvPr>
          <p:cNvSpPr>
            <a:spLocks noGrp="1"/>
          </p:cNvSpPr>
          <p:nvPr>
            <p:ph type="body" idx="1"/>
          </p:nvPr>
        </p:nvSpPr>
        <p:spPr>
          <a:xfrm>
            <a:off x="488824" y="1498600"/>
            <a:ext cx="11215410" cy="46783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pic>
        <p:nvPicPr>
          <p:cNvPr id="5" name="Graphic 4">
            <a:extLst>
              <a:ext uri="{FF2B5EF4-FFF2-40B4-BE49-F238E27FC236}">
                <a16:creationId xmlns:a16="http://schemas.microsoft.com/office/drawing/2014/main" id="{BFF3FACD-D2E5-4514-8FE6-54140C6703A7}"/>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479024" y="6300216"/>
            <a:ext cx="1563624" cy="510988"/>
          </a:xfrm>
          <a:prstGeom prst="rect">
            <a:avLst/>
          </a:prstGeom>
        </p:spPr>
      </p:pic>
    </p:spTree>
  </p:cSld>
  <p:clrMap bg1="lt1" tx1="dk1" bg2="lt2" tx2="dk2" accent1="accent1" accent2="accent2" accent3="accent3" accent4="accent4" accent5="accent5" accent6="accent6" hlink="hlink" folHlink="folHlink"/>
  <p:sldLayoutIdLst>
    <p:sldLayoutId id="2147483846" r:id="rId1"/>
    <p:sldLayoutId id="2147483843" r:id="rId2"/>
    <p:sldLayoutId id="2147483915" r:id="rId3"/>
    <p:sldLayoutId id="2147483923" r:id="rId4"/>
    <p:sldLayoutId id="2147483842" r:id="rId5"/>
    <p:sldLayoutId id="2147483756" r:id="rId6"/>
    <p:sldLayoutId id="2147483776" r:id="rId7"/>
    <p:sldLayoutId id="2147483777" r:id="rId8"/>
    <p:sldLayoutId id="2147483794" r:id="rId9"/>
    <p:sldLayoutId id="2147483924" r:id="rId10"/>
    <p:sldLayoutId id="2147483839" r:id="rId11"/>
    <p:sldLayoutId id="2147483908" r:id="rId12"/>
    <p:sldLayoutId id="2147483758" r:id="rId13"/>
    <p:sldLayoutId id="2147483698" r:id="rId14"/>
    <p:sldLayoutId id="2147483743" r:id="rId15"/>
    <p:sldLayoutId id="2147483739" r:id="rId16"/>
    <p:sldLayoutId id="2147483753" r:id="rId17"/>
    <p:sldLayoutId id="2147483850" r:id="rId18"/>
    <p:sldLayoutId id="2147483847" r:id="rId19"/>
    <p:sldLayoutId id="2147483848" r:id="rId20"/>
    <p:sldLayoutId id="2147483849" r:id="rId21"/>
    <p:sldLayoutId id="2147483741" r:id="rId22"/>
    <p:sldLayoutId id="2147483689" r:id="rId23"/>
    <p:sldLayoutId id="2147483921" r:id="rId24"/>
    <p:sldLayoutId id="2147483922" r:id="rId25"/>
    <p:sldLayoutId id="2147483704" r:id="rId26"/>
    <p:sldLayoutId id="2147483772" r:id="rId27"/>
    <p:sldLayoutId id="2147483771" r:id="rId28"/>
    <p:sldLayoutId id="2147483917" r:id="rId29"/>
    <p:sldLayoutId id="2147483711" r:id="rId30"/>
    <p:sldLayoutId id="2147483733" r:id="rId31"/>
    <p:sldLayoutId id="2147483916" r:id="rId32"/>
    <p:sldLayoutId id="2147483918" r:id="rId33"/>
    <p:sldLayoutId id="2147483841" r:id="rId34"/>
    <p:sldLayoutId id="2147483851" r:id="rId35"/>
    <p:sldLayoutId id="2147483920" r:id="rId36"/>
    <p:sldLayoutId id="2147483919" r:id="rId37"/>
    <p:sldLayoutId id="2147483910"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1218828" rtl="0" eaLnBrk="1" latinLnBrk="0" hangingPunct="1">
        <a:lnSpc>
          <a:spcPct val="85000"/>
        </a:lnSpc>
        <a:spcBef>
          <a:spcPct val="0"/>
        </a:spcBef>
        <a:buClr>
          <a:schemeClr val="bg2"/>
        </a:buClr>
        <a:buFont typeface="Arial" panose="020B0604020202020204" pitchFamily="34" charset="0"/>
        <a:buNone/>
        <a:defRPr lang="en-US" sz="3200" b="0" kern="1200" smtClean="0">
          <a:solidFill>
            <a:schemeClr val="tx1">
              <a:lumMod val="75000"/>
              <a:lumOff val="25000"/>
            </a:schemeClr>
          </a:solidFill>
          <a:latin typeface="+mj-lt"/>
          <a:ea typeface="+mj-ea"/>
          <a:cs typeface="Arial" panose="020B0604020202020204" pitchFamily="34" charset="0"/>
        </a:defRPr>
      </a:lvl1pPr>
    </p:titleStyle>
    <p:bodyStyle>
      <a:lvl1pPr marL="228600" indent="-228600" algn="l" defTabSz="1218828" rtl="0" eaLnBrk="1" latinLnBrk="0" hangingPunct="1">
        <a:lnSpc>
          <a:spcPct val="85000"/>
        </a:lnSpc>
        <a:spcBef>
          <a:spcPts val="400"/>
        </a:spcBef>
        <a:spcAft>
          <a:spcPts val="0"/>
        </a:spcAft>
        <a:buClr>
          <a:schemeClr val="bg2">
            <a:lumMod val="75000"/>
          </a:schemeClr>
        </a:buClr>
        <a:buFont typeface="Arial" panose="020B0604020202020204" pitchFamily="34" charset="0"/>
        <a:buChar char="•"/>
        <a:defRPr lang="en-US" sz="2000" b="0" kern="1200" dirty="0">
          <a:solidFill>
            <a:schemeClr val="tx1">
              <a:lumMod val="75000"/>
              <a:lumOff val="25000"/>
            </a:schemeClr>
          </a:solidFill>
          <a:latin typeface="+mj-lt"/>
          <a:ea typeface="+mn-ea"/>
          <a:cs typeface="+mn-cs"/>
        </a:defRPr>
      </a:lvl1pPr>
      <a:lvl2pPr marL="512763" indent="-227013" algn="l" defTabSz="1218828" rtl="0" eaLnBrk="1" latinLnBrk="0" hangingPunct="1">
        <a:lnSpc>
          <a:spcPct val="85000"/>
        </a:lnSpc>
        <a:spcBef>
          <a:spcPts val="400"/>
        </a:spcBef>
        <a:spcAft>
          <a:spcPts val="0"/>
        </a:spcAft>
        <a:buFont typeface="Calibri" panose="020F0502020204030204" pitchFamily="34" charset="0"/>
        <a:buChar char="–"/>
        <a:tabLst/>
        <a:defRPr lang="en-US" sz="1800" b="0" kern="1200" dirty="0">
          <a:solidFill>
            <a:schemeClr val="tx1">
              <a:lumMod val="75000"/>
              <a:lumOff val="25000"/>
            </a:schemeClr>
          </a:solidFill>
          <a:latin typeface="+mj-lt"/>
          <a:ea typeface="+mn-ea"/>
          <a:cs typeface="+mn-cs"/>
        </a:defRPr>
      </a:lvl2pPr>
      <a:lvl3pPr marL="685800" indent="-173038" algn="l" defTabSz="1218828" rtl="0" eaLnBrk="1" latinLnBrk="0" hangingPunct="1">
        <a:lnSpc>
          <a:spcPct val="85000"/>
        </a:lnSpc>
        <a:spcBef>
          <a:spcPts val="400"/>
        </a:spcBef>
        <a:spcAft>
          <a:spcPts val="0"/>
        </a:spcAft>
        <a:buFont typeface="Arial" panose="020B0604020202020204" pitchFamily="34" charset="0"/>
        <a:buChar char="•"/>
        <a:defRPr lang="en-US" sz="1800" b="0" kern="1200" dirty="0">
          <a:solidFill>
            <a:schemeClr val="tx1">
              <a:lumMod val="75000"/>
              <a:lumOff val="25000"/>
            </a:schemeClr>
          </a:solidFill>
          <a:latin typeface="+mj-lt"/>
          <a:ea typeface="+mn-ea"/>
          <a:cs typeface="+mn-cs"/>
        </a:defRPr>
      </a:lvl3pPr>
      <a:lvl4pPr marL="1984827"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4pPr>
      <a:lvl5pPr marL="2437655"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5pPr>
      <a:lvl6pPr marL="3351776"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89"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03"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17"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28" rtl="0" eaLnBrk="1" latinLnBrk="0" hangingPunct="1">
        <a:defRPr sz="2399" kern="1200">
          <a:solidFill>
            <a:schemeClr val="tx1"/>
          </a:solidFill>
          <a:latin typeface="+mn-lt"/>
          <a:ea typeface="+mn-ea"/>
          <a:cs typeface="+mn-cs"/>
        </a:defRPr>
      </a:lvl1pPr>
      <a:lvl2pPr marL="609414" algn="l" defTabSz="1218828" rtl="0" eaLnBrk="1" latinLnBrk="0" hangingPunct="1">
        <a:defRPr sz="2399" kern="1200">
          <a:solidFill>
            <a:schemeClr val="tx1"/>
          </a:solidFill>
          <a:latin typeface="+mn-lt"/>
          <a:ea typeface="+mn-ea"/>
          <a:cs typeface="+mn-cs"/>
        </a:defRPr>
      </a:lvl2pPr>
      <a:lvl3pPr marL="1218828" algn="l" defTabSz="1218828" rtl="0" eaLnBrk="1" latinLnBrk="0" hangingPunct="1">
        <a:defRPr sz="2399" kern="1200">
          <a:solidFill>
            <a:schemeClr val="tx1"/>
          </a:solidFill>
          <a:latin typeface="+mn-lt"/>
          <a:ea typeface="+mn-ea"/>
          <a:cs typeface="+mn-cs"/>
        </a:defRPr>
      </a:lvl3pPr>
      <a:lvl4pPr marL="1828241" algn="l" defTabSz="1218828" rtl="0" eaLnBrk="1" latinLnBrk="0" hangingPunct="1">
        <a:defRPr sz="2399" kern="1200">
          <a:solidFill>
            <a:schemeClr val="tx1"/>
          </a:solidFill>
          <a:latin typeface="+mn-lt"/>
          <a:ea typeface="+mn-ea"/>
          <a:cs typeface="+mn-cs"/>
        </a:defRPr>
      </a:lvl4pPr>
      <a:lvl5pPr marL="2437655" algn="l" defTabSz="1218828" rtl="0" eaLnBrk="1" latinLnBrk="0" hangingPunct="1">
        <a:defRPr sz="2399" kern="1200">
          <a:solidFill>
            <a:schemeClr val="tx1"/>
          </a:solidFill>
          <a:latin typeface="+mn-lt"/>
          <a:ea typeface="+mn-ea"/>
          <a:cs typeface="+mn-cs"/>
        </a:defRPr>
      </a:lvl5pPr>
      <a:lvl6pPr marL="3047069" algn="l" defTabSz="1218828" rtl="0" eaLnBrk="1" latinLnBrk="0" hangingPunct="1">
        <a:defRPr sz="2399" kern="1200">
          <a:solidFill>
            <a:schemeClr val="tx1"/>
          </a:solidFill>
          <a:latin typeface="+mn-lt"/>
          <a:ea typeface="+mn-ea"/>
          <a:cs typeface="+mn-cs"/>
        </a:defRPr>
      </a:lvl6pPr>
      <a:lvl7pPr marL="3656483" algn="l" defTabSz="1218828" rtl="0" eaLnBrk="1" latinLnBrk="0" hangingPunct="1">
        <a:defRPr sz="2399" kern="1200">
          <a:solidFill>
            <a:schemeClr val="tx1"/>
          </a:solidFill>
          <a:latin typeface="+mn-lt"/>
          <a:ea typeface="+mn-ea"/>
          <a:cs typeface="+mn-cs"/>
        </a:defRPr>
      </a:lvl7pPr>
      <a:lvl8pPr marL="4265896" algn="l" defTabSz="1218828" rtl="0" eaLnBrk="1" latinLnBrk="0" hangingPunct="1">
        <a:defRPr sz="2399" kern="1200">
          <a:solidFill>
            <a:schemeClr val="tx1"/>
          </a:solidFill>
          <a:latin typeface="+mn-lt"/>
          <a:ea typeface="+mn-ea"/>
          <a:cs typeface="+mn-cs"/>
        </a:defRPr>
      </a:lvl8pPr>
      <a:lvl9pPr marL="4875310" algn="l" defTabSz="1218828"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5.xml"/><Relationship Id="rId5" Type="http://schemas.openxmlformats.org/officeDocument/2006/relationships/image" Target="../media/image63.sv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chart" Target="../charts/chart6.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chart" Target="../charts/chart8.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chart" Target="../charts/chart12.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4.sv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7.xml"/><Relationship Id="rId16" Type="http://schemas.openxmlformats.org/officeDocument/2006/relationships/image" Target="../media/image51.svg"/><Relationship Id="rId1" Type="http://schemas.openxmlformats.org/officeDocument/2006/relationships/slideLayout" Target="../slideLayouts/slideLayout15.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BF7B322-C186-4428-8362-F3FF608CC9F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8" b="8"/>
          <a:stretch>
            <a:fillRect/>
          </a:stretch>
        </p:blipFill>
        <p:spPr/>
      </p:pic>
      <p:sp>
        <p:nvSpPr>
          <p:cNvPr id="3" name="Title 2">
            <a:extLst>
              <a:ext uri="{FF2B5EF4-FFF2-40B4-BE49-F238E27FC236}">
                <a16:creationId xmlns:a16="http://schemas.microsoft.com/office/drawing/2014/main" id="{FC31B498-3E6E-44CF-8EED-3B3268FD196B}"/>
              </a:ext>
            </a:extLst>
          </p:cNvPr>
          <p:cNvSpPr>
            <a:spLocks noGrp="1"/>
          </p:cNvSpPr>
          <p:nvPr>
            <p:ph type="ctrTitle"/>
          </p:nvPr>
        </p:nvSpPr>
        <p:spPr/>
        <p:txBody>
          <a:bodyPr/>
          <a:lstStyle/>
          <a:p>
            <a:r>
              <a:rPr lang="en-US" dirty="0"/>
              <a:t>Mastering Managed Travel</a:t>
            </a:r>
          </a:p>
        </p:txBody>
      </p:sp>
      <p:sp>
        <p:nvSpPr>
          <p:cNvPr id="8" name="Subtitle 7">
            <a:extLst>
              <a:ext uri="{FF2B5EF4-FFF2-40B4-BE49-F238E27FC236}">
                <a16:creationId xmlns:a16="http://schemas.microsoft.com/office/drawing/2014/main" id="{12522DED-83C5-4F19-A68D-0F9079B6C95C}"/>
              </a:ext>
            </a:extLst>
          </p:cNvPr>
          <p:cNvSpPr>
            <a:spLocks noGrp="1"/>
          </p:cNvSpPr>
          <p:nvPr>
            <p:ph type="subTitle" idx="1"/>
          </p:nvPr>
        </p:nvSpPr>
        <p:spPr>
          <a:xfrm>
            <a:off x="7407254" y="2961300"/>
            <a:ext cx="4431034" cy="1081313"/>
          </a:xfrm>
        </p:spPr>
        <p:txBody>
          <a:bodyPr/>
          <a:lstStyle/>
          <a:p>
            <a:r>
              <a:rPr lang="en-US" dirty="0"/>
              <a:t>A Guided Tour of GBTA’s </a:t>
            </a:r>
            <a:br>
              <a:rPr lang="en-US" dirty="0"/>
            </a:br>
            <a:r>
              <a:rPr lang="en-US" dirty="0"/>
              <a:t>Managed Travel Index®</a:t>
            </a:r>
          </a:p>
        </p:txBody>
      </p:sp>
      <p:sp>
        <p:nvSpPr>
          <p:cNvPr id="11" name="TextBox 10">
            <a:extLst>
              <a:ext uri="{FF2B5EF4-FFF2-40B4-BE49-F238E27FC236}">
                <a16:creationId xmlns:a16="http://schemas.microsoft.com/office/drawing/2014/main" id="{9331CC1F-3998-430E-BE4A-C3B43DDDE6CE}"/>
              </a:ext>
            </a:extLst>
          </p:cNvPr>
          <p:cNvSpPr txBox="1"/>
          <p:nvPr/>
        </p:nvSpPr>
        <p:spPr>
          <a:xfrm>
            <a:off x="7938198" y="4026089"/>
            <a:ext cx="3900090" cy="1009764"/>
          </a:xfrm>
          <a:prstGeom prst="rect">
            <a:avLst/>
          </a:prstGeom>
          <a:noFill/>
        </p:spPr>
        <p:txBody>
          <a:bodyPr wrap="square" rtlCol="0">
            <a:spAutoFit/>
          </a:bodyPr>
          <a:lstStyle/>
          <a:p>
            <a:pPr algn="r">
              <a:lnSpc>
                <a:spcPct val="85000"/>
              </a:lnSpc>
              <a:buClr>
                <a:schemeClr val="bg2"/>
              </a:buClr>
            </a:pPr>
            <a:r>
              <a:rPr lang="en-US" sz="1800" dirty="0">
                <a:solidFill>
                  <a:schemeClr val="tx1">
                    <a:lumMod val="75000"/>
                    <a:lumOff val="25000"/>
                  </a:schemeClr>
                </a:solidFill>
                <a:latin typeface="+mj-lt"/>
              </a:rPr>
              <a:t>Kathy Bedell</a:t>
            </a:r>
          </a:p>
          <a:p>
            <a:pPr algn="r">
              <a:lnSpc>
                <a:spcPct val="85000"/>
              </a:lnSpc>
              <a:buClr>
                <a:schemeClr val="bg2"/>
              </a:buClr>
            </a:pPr>
            <a:r>
              <a:rPr lang="en-US" sz="1800" i="1" dirty="0">
                <a:solidFill>
                  <a:schemeClr val="tx1">
                    <a:lumMod val="75000"/>
                    <a:lumOff val="25000"/>
                  </a:schemeClr>
                </a:solidFill>
                <a:latin typeface="+mj-lt"/>
              </a:rPr>
              <a:t>Senior Vice President, BCD Travel</a:t>
            </a:r>
          </a:p>
          <a:p>
            <a:pPr algn="r">
              <a:lnSpc>
                <a:spcPct val="85000"/>
              </a:lnSpc>
              <a:buClr>
                <a:schemeClr val="bg2"/>
              </a:buClr>
            </a:pPr>
            <a:endParaRPr lang="en-US" sz="1800" i="1" dirty="0">
              <a:solidFill>
                <a:schemeClr val="tx1">
                  <a:lumMod val="75000"/>
                  <a:lumOff val="25000"/>
                </a:schemeClr>
              </a:solidFill>
              <a:latin typeface="+mj-lt"/>
            </a:endParaRPr>
          </a:p>
          <a:p>
            <a:pPr algn="r">
              <a:lnSpc>
                <a:spcPct val="85000"/>
              </a:lnSpc>
              <a:buClr>
                <a:schemeClr val="bg2"/>
              </a:buClr>
            </a:pPr>
            <a:r>
              <a:rPr lang="en-US" sz="1600" dirty="0">
                <a:solidFill>
                  <a:schemeClr val="tx1">
                    <a:lumMod val="75000"/>
                    <a:lumOff val="25000"/>
                  </a:schemeClr>
                </a:solidFill>
                <a:latin typeface="+mj-lt"/>
              </a:rPr>
              <a:t>April 9, 2019</a:t>
            </a:r>
          </a:p>
        </p:txBody>
      </p:sp>
    </p:spTree>
    <p:extLst>
      <p:ext uri="{BB962C8B-B14F-4D97-AF65-F5344CB8AC3E}">
        <p14:creationId xmlns:p14="http://schemas.microsoft.com/office/powerpoint/2010/main" val="400778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FE0B-3852-42CF-AFAD-6E7051D24F7A}"/>
              </a:ext>
            </a:extLst>
          </p:cNvPr>
          <p:cNvSpPr>
            <a:spLocks noGrp="1"/>
          </p:cNvSpPr>
          <p:nvPr>
            <p:ph type="title"/>
          </p:nvPr>
        </p:nvSpPr>
        <p:spPr>
          <a:xfrm>
            <a:off x="488823" y="435504"/>
            <a:ext cx="3265596" cy="1892405"/>
          </a:xfrm>
        </p:spPr>
        <p:txBody>
          <a:bodyPr/>
          <a:lstStyle/>
          <a:p>
            <a:r>
              <a:rPr lang="en-US" dirty="0"/>
              <a:t>Access Your Recommendations</a:t>
            </a:r>
          </a:p>
        </p:txBody>
      </p:sp>
      <p:pic>
        <p:nvPicPr>
          <p:cNvPr id="5" name="Picture Placeholder 4">
            <a:extLst>
              <a:ext uri="{FF2B5EF4-FFF2-40B4-BE49-F238E27FC236}">
                <a16:creationId xmlns:a16="http://schemas.microsoft.com/office/drawing/2014/main" id="{5139345C-5DD1-4EA9-A3EF-3344719819DA}"/>
              </a:ext>
            </a:extLst>
          </p:cNvPr>
          <p:cNvPicPr>
            <a:picLocks noGrp="1" noChangeAspect="1"/>
          </p:cNvPicPr>
          <p:nvPr>
            <p:ph type="pic" sz="quarter" idx="11"/>
          </p:nvPr>
        </p:nvPicPr>
        <p:blipFill rotWithShape="1">
          <a:blip r:embed="rId3"/>
          <a:srcRect l="1811" t="1" r="2011" b="-2"/>
          <a:stretch/>
        </p:blipFill>
        <p:spPr>
          <a:xfrm>
            <a:off x="4141393" y="516367"/>
            <a:ext cx="7487928" cy="4163209"/>
          </a:xfrm>
        </p:spPr>
      </p:pic>
      <p:pic>
        <p:nvPicPr>
          <p:cNvPr id="7" name="Graphic 6" descr="Cursor">
            <a:extLst>
              <a:ext uri="{FF2B5EF4-FFF2-40B4-BE49-F238E27FC236}">
                <a16:creationId xmlns:a16="http://schemas.microsoft.com/office/drawing/2014/main" id="{660064CD-BD42-4C96-9789-946810AB00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0706" y="2879494"/>
            <a:ext cx="431172" cy="431172"/>
          </a:xfrm>
          <a:prstGeom prst="rect">
            <a:avLst/>
          </a:prstGeom>
        </p:spPr>
      </p:pic>
    </p:spTree>
    <p:extLst>
      <p:ext uri="{BB962C8B-B14F-4D97-AF65-F5344CB8AC3E}">
        <p14:creationId xmlns:p14="http://schemas.microsoft.com/office/powerpoint/2010/main" val="260495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Repeat as Desired</a:t>
            </a:r>
            <a:endParaRPr lang="de-DE" dirty="0"/>
          </a:p>
        </p:txBody>
      </p:sp>
      <p:sp>
        <p:nvSpPr>
          <p:cNvPr id="13" name="Torte 12"/>
          <p:cNvSpPr/>
          <p:nvPr/>
        </p:nvSpPr>
        <p:spPr>
          <a:xfrm>
            <a:off x="4073970" y="1610110"/>
            <a:ext cx="4174744" cy="4174744"/>
          </a:xfrm>
          <a:prstGeom prst="pie">
            <a:avLst>
              <a:gd name="adj1" fmla="val 16200000"/>
              <a:gd name="adj2" fmla="val 18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orte 4"/>
          <p:cNvSpPr/>
          <p:nvPr/>
        </p:nvSpPr>
        <p:spPr>
          <a:xfrm>
            <a:off x="6274159" y="2494758"/>
            <a:ext cx="1490980" cy="12424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1600" kern="1200" dirty="0"/>
              <a:t>Update the assessment</a:t>
            </a:r>
          </a:p>
        </p:txBody>
      </p:sp>
      <p:grpSp>
        <p:nvGrpSpPr>
          <p:cNvPr id="4" name="Gruppieren 3"/>
          <p:cNvGrpSpPr/>
          <p:nvPr/>
        </p:nvGrpSpPr>
        <p:grpSpPr>
          <a:xfrm>
            <a:off x="3987990" y="1759208"/>
            <a:ext cx="4174744" cy="4174744"/>
            <a:chOff x="1607365" y="472143"/>
            <a:chExt cx="4174744" cy="4174744"/>
          </a:xfrm>
          <a:solidFill>
            <a:schemeClr val="accent1">
              <a:lumMod val="60000"/>
              <a:lumOff val="40000"/>
            </a:schemeClr>
          </a:solidFill>
        </p:grpSpPr>
        <p:sp>
          <p:nvSpPr>
            <p:cNvPr id="11" name="Torte 10"/>
            <p:cNvSpPr/>
            <p:nvPr/>
          </p:nvSpPr>
          <p:spPr>
            <a:xfrm>
              <a:off x="1607365" y="472143"/>
              <a:ext cx="4174744" cy="4174744"/>
            </a:xfrm>
            <a:prstGeom prst="pie">
              <a:avLst>
                <a:gd name="adj1" fmla="val 1800000"/>
                <a:gd name="adj2" fmla="val 90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orte 6"/>
            <p:cNvSpPr/>
            <p:nvPr/>
          </p:nvSpPr>
          <p:spPr>
            <a:xfrm>
              <a:off x="2601352" y="3180757"/>
              <a:ext cx="2236470" cy="109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lvl="0" algn="ctr">
                <a:lnSpc>
                  <a:spcPct val="90000"/>
                </a:lnSpc>
                <a:spcBef>
                  <a:spcPct val="0"/>
                </a:spcBef>
                <a:spcAft>
                  <a:spcPct val="35000"/>
                </a:spcAft>
              </a:pPr>
              <a:r>
                <a:rPr lang="en-US" sz="1600" b="1" dirty="0">
                  <a:solidFill>
                    <a:schemeClr val="bg1"/>
                  </a:solidFill>
                  <a:latin typeface="+mj-lt"/>
                </a:rPr>
                <a:t>Read </a:t>
              </a:r>
            </a:p>
            <a:p>
              <a:pPr lvl="0" algn="ctr">
                <a:lnSpc>
                  <a:spcPct val="90000"/>
                </a:lnSpc>
                <a:spcBef>
                  <a:spcPct val="0"/>
                </a:spcBef>
                <a:spcAft>
                  <a:spcPct val="35000"/>
                </a:spcAft>
              </a:pPr>
              <a:r>
                <a:rPr lang="en-US" sz="1600" b="1" dirty="0">
                  <a:solidFill>
                    <a:schemeClr val="bg1"/>
                  </a:solidFill>
                  <a:latin typeface="+mj-lt"/>
                </a:rPr>
                <a:t>recommendations</a:t>
              </a:r>
            </a:p>
          </p:txBody>
        </p:sp>
      </p:grpSp>
      <p:grpSp>
        <p:nvGrpSpPr>
          <p:cNvPr id="5" name="Gruppieren 4"/>
          <p:cNvGrpSpPr/>
          <p:nvPr/>
        </p:nvGrpSpPr>
        <p:grpSpPr>
          <a:xfrm>
            <a:off x="3902010" y="1610110"/>
            <a:ext cx="4174744" cy="4174744"/>
            <a:chOff x="1521385" y="323045"/>
            <a:chExt cx="4174744" cy="4174744"/>
          </a:xfrm>
          <a:solidFill>
            <a:srgbClr val="0070C0"/>
          </a:solidFill>
        </p:grpSpPr>
        <p:sp>
          <p:nvSpPr>
            <p:cNvPr id="9" name="Torte 8"/>
            <p:cNvSpPr/>
            <p:nvPr/>
          </p:nvSpPr>
          <p:spPr>
            <a:xfrm>
              <a:off x="1521385" y="323045"/>
              <a:ext cx="4174744" cy="4174744"/>
            </a:xfrm>
            <a:prstGeom prst="pie">
              <a:avLst>
                <a:gd name="adj1" fmla="val 9000000"/>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orte 8"/>
            <p:cNvSpPr/>
            <p:nvPr/>
          </p:nvSpPr>
          <p:spPr>
            <a:xfrm>
              <a:off x="2004959" y="1207693"/>
              <a:ext cx="1490980" cy="12424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lnSpc>
                  <a:spcPct val="90000"/>
                </a:lnSpc>
                <a:spcBef>
                  <a:spcPct val="0"/>
                </a:spcBef>
                <a:spcAft>
                  <a:spcPct val="35000"/>
                </a:spcAft>
              </a:pPr>
              <a:r>
                <a:rPr lang="en-US" sz="1600" b="1" dirty="0">
                  <a:solidFill>
                    <a:schemeClr val="bg1"/>
                  </a:solidFill>
                  <a:latin typeface="+mj-lt"/>
                </a:rPr>
                <a:t>Make programmatic changes</a:t>
              </a:r>
            </a:p>
          </p:txBody>
        </p:sp>
      </p:grpSp>
      <p:sp>
        <p:nvSpPr>
          <p:cNvPr id="6" name="Gebogener Pfeil 5"/>
          <p:cNvSpPr/>
          <p:nvPr/>
        </p:nvSpPr>
        <p:spPr>
          <a:xfrm>
            <a:off x="3815878" y="1351674"/>
            <a:ext cx="4691617" cy="4691617"/>
          </a:xfrm>
          <a:prstGeom prst="circularArrow">
            <a:avLst>
              <a:gd name="adj1" fmla="val 5085"/>
              <a:gd name="adj2" fmla="val 327528"/>
              <a:gd name="adj3" fmla="val 1472472"/>
              <a:gd name="adj4" fmla="val 16199432"/>
              <a:gd name="adj5" fmla="val 5932"/>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Gebogener Pfeil 6"/>
          <p:cNvSpPr/>
          <p:nvPr/>
        </p:nvSpPr>
        <p:spPr>
          <a:xfrm>
            <a:off x="3729553" y="1500508"/>
            <a:ext cx="4691617" cy="4691617"/>
          </a:xfrm>
          <a:prstGeom prst="circularArrow">
            <a:avLst>
              <a:gd name="adj1" fmla="val 5085"/>
              <a:gd name="adj2" fmla="val 327528"/>
              <a:gd name="adj3" fmla="val 8671970"/>
              <a:gd name="adj4" fmla="val 1800502"/>
              <a:gd name="adj5" fmla="val 5932"/>
            </a:avLst>
          </a:prstGeom>
          <a:solidFill>
            <a:schemeClr val="accent1">
              <a:lumMod val="60000"/>
              <a:lumOff val="40000"/>
            </a:schemeClr>
          </a:solidFill>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sp>
      <p:sp>
        <p:nvSpPr>
          <p:cNvPr id="8" name="Gebogener Pfeil 7"/>
          <p:cNvSpPr/>
          <p:nvPr/>
        </p:nvSpPr>
        <p:spPr>
          <a:xfrm>
            <a:off x="3643229" y="1351674"/>
            <a:ext cx="4691617" cy="4691617"/>
          </a:xfrm>
          <a:prstGeom prst="circularArrow">
            <a:avLst>
              <a:gd name="adj1" fmla="val 5085"/>
              <a:gd name="adj2" fmla="val 327528"/>
              <a:gd name="adj3" fmla="val 15873039"/>
              <a:gd name="adj4" fmla="val 9000000"/>
              <a:gd name="adj5" fmla="val 5932"/>
            </a:avLst>
          </a:prstGeom>
          <a:solidFill>
            <a:schemeClr val="accent2">
              <a:lumMod val="60000"/>
              <a:lumOff val="40000"/>
            </a:schemeClr>
          </a:solidFill>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lt1"/>
          </a:fontRef>
        </p:style>
      </p:sp>
    </p:spTree>
    <p:extLst>
      <p:ext uri="{BB962C8B-B14F-4D97-AF65-F5344CB8AC3E}">
        <p14:creationId xmlns:p14="http://schemas.microsoft.com/office/powerpoint/2010/main" val="282089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FE0B-3852-42CF-AFAD-6E7051D24F7A}"/>
              </a:ext>
            </a:extLst>
          </p:cNvPr>
          <p:cNvSpPr>
            <a:spLocks noGrp="1"/>
          </p:cNvSpPr>
          <p:nvPr>
            <p:ph type="title"/>
          </p:nvPr>
        </p:nvSpPr>
        <p:spPr>
          <a:xfrm>
            <a:off x="488823" y="435504"/>
            <a:ext cx="3265596" cy="1892405"/>
          </a:xfrm>
        </p:spPr>
        <p:txBody>
          <a:bodyPr/>
          <a:lstStyle/>
          <a:p>
            <a:r>
              <a:rPr lang="en-US" dirty="0"/>
              <a:t>Compare with Your Peers</a:t>
            </a:r>
          </a:p>
        </p:txBody>
      </p:sp>
      <p:pic>
        <p:nvPicPr>
          <p:cNvPr id="5" name="Picture Placeholder 4">
            <a:extLst>
              <a:ext uri="{FF2B5EF4-FFF2-40B4-BE49-F238E27FC236}">
                <a16:creationId xmlns:a16="http://schemas.microsoft.com/office/drawing/2014/main" id="{5139345C-5DD1-4EA9-A3EF-3344719819DA}"/>
              </a:ext>
            </a:extLst>
          </p:cNvPr>
          <p:cNvPicPr>
            <a:picLocks noGrp="1" noChangeAspect="1"/>
          </p:cNvPicPr>
          <p:nvPr>
            <p:ph type="pic" sz="quarter" idx="11"/>
          </p:nvPr>
        </p:nvPicPr>
        <p:blipFill rotWithShape="1">
          <a:blip r:embed="rId3"/>
          <a:srcRect l="1735" t="1" r="923" b="50"/>
          <a:stretch/>
        </p:blipFill>
        <p:spPr>
          <a:xfrm>
            <a:off x="4141696" y="529628"/>
            <a:ext cx="7487321" cy="4128433"/>
          </a:xfrm>
        </p:spPr>
      </p:pic>
      <p:pic>
        <p:nvPicPr>
          <p:cNvPr id="6" name="Graphic 5" descr="Cursor">
            <a:extLst>
              <a:ext uri="{FF2B5EF4-FFF2-40B4-BE49-F238E27FC236}">
                <a16:creationId xmlns:a16="http://schemas.microsoft.com/office/drawing/2014/main" id="{A496770E-31C4-4BA7-98B4-CC8A2E0C25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4412" y="3134988"/>
            <a:ext cx="431172" cy="431172"/>
          </a:xfrm>
          <a:prstGeom prst="rect">
            <a:avLst/>
          </a:prstGeom>
        </p:spPr>
      </p:pic>
    </p:spTree>
    <p:extLst>
      <p:ext uri="{BB962C8B-B14F-4D97-AF65-F5344CB8AC3E}">
        <p14:creationId xmlns:p14="http://schemas.microsoft.com/office/powerpoint/2010/main" val="144294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FE0B-3852-42CF-AFAD-6E7051D24F7A}"/>
              </a:ext>
            </a:extLst>
          </p:cNvPr>
          <p:cNvSpPr>
            <a:spLocks noGrp="1"/>
          </p:cNvSpPr>
          <p:nvPr>
            <p:ph type="title"/>
          </p:nvPr>
        </p:nvSpPr>
        <p:spPr>
          <a:xfrm>
            <a:off x="488823" y="435504"/>
            <a:ext cx="3265596" cy="1892405"/>
          </a:xfrm>
        </p:spPr>
        <p:txBody>
          <a:bodyPr/>
          <a:lstStyle/>
          <a:p>
            <a:r>
              <a:rPr lang="en-US" dirty="0"/>
              <a:t>Compare with Your Peers</a:t>
            </a:r>
          </a:p>
        </p:txBody>
      </p:sp>
      <p:pic>
        <p:nvPicPr>
          <p:cNvPr id="5" name="Picture Placeholder 4">
            <a:extLst>
              <a:ext uri="{FF2B5EF4-FFF2-40B4-BE49-F238E27FC236}">
                <a16:creationId xmlns:a16="http://schemas.microsoft.com/office/drawing/2014/main" id="{5139345C-5DD1-4EA9-A3EF-3344719819DA}"/>
              </a:ext>
            </a:extLst>
          </p:cNvPr>
          <p:cNvPicPr>
            <a:picLocks noGrp="1" noChangeAspect="1"/>
          </p:cNvPicPr>
          <p:nvPr>
            <p:ph type="pic" sz="quarter" idx="11"/>
          </p:nvPr>
        </p:nvPicPr>
        <p:blipFill rotWithShape="1">
          <a:blip r:embed="rId3"/>
          <a:srcRect l="7776" t="7366" r="9794" b="-2982"/>
          <a:stretch/>
        </p:blipFill>
        <p:spPr>
          <a:xfrm>
            <a:off x="4141696" y="522514"/>
            <a:ext cx="7487321" cy="4136572"/>
          </a:xfrm>
        </p:spPr>
      </p:pic>
      <p:pic>
        <p:nvPicPr>
          <p:cNvPr id="6" name="Graphic 5" descr="Cursor">
            <a:extLst>
              <a:ext uri="{FF2B5EF4-FFF2-40B4-BE49-F238E27FC236}">
                <a16:creationId xmlns:a16="http://schemas.microsoft.com/office/drawing/2014/main" id="{49639F4B-43E3-4372-B8BF-51034CBC67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65070" y="3263486"/>
            <a:ext cx="431172" cy="431172"/>
          </a:xfrm>
          <a:prstGeom prst="rect">
            <a:avLst/>
          </a:prstGeom>
        </p:spPr>
      </p:pic>
    </p:spTree>
    <p:extLst>
      <p:ext uri="{BB962C8B-B14F-4D97-AF65-F5344CB8AC3E}">
        <p14:creationId xmlns:p14="http://schemas.microsoft.com/office/powerpoint/2010/main" val="73088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FE0B-3852-42CF-AFAD-6E7051D24F7A}"/>
              </a:ext>
            </a:extLst>
          </p:cNvPr>
          <p:cNvSpPr>
            <a:spLocks noGrp="1"/>
          </p:cNvSpPr>
          <p:nvPr>
            <p:ph type="title"/>
          </p:nvPr>
        </p:nvSpPr>
        <p:spPr>
          <a:xfrm>
            <a:off x="488823" y="435504"/>
            <a:ext cx="3265596" cy="1892405"/>
          </a:xfrm>
        </p:spPr>
        <p:txBody>
          <a:bodyPr/>
          <a:lstStyle/>
          <a:p>
            <a:r>
              <a:rPr lang="en-US" dirty="0"/>
              <a:t>Compare with Your Peers</a:t>
            </a:r>
          </a:p>
        </p:txBody>
      </p:sp>
      <p:pic>
        <p:nvPicPr>
          <p:cNvPr id="5" name="Picture Placeholder 4">
            <a:extLst>
              <a:ext uri="{FF2B5EF4-FFF2-40B4-BE49-F238E27FC236}">
                <a16:creationId xmlns:a16="http://schemas.microsoft.com/office/drawing/2014/main" id="{5139345C-5DD1-4EA9-A3EF-3344719819DA}"/>
              </a:ext>
            </a:extLst>
          </p:cNvPr>
          <p:cNvPicPr>
            <a:picLocks noGrp="1" noChangeAspect="1"/>
          </p:cNvPicPr>
          <p:nvPr>
            <p:ph type="pic" sz="quarter" idx="11"/>
          </p:nvPr>
        </p:nvPicPr>
        <p:blipFill rotWithShape="1">
          <a:blip r:embed="rId3"/>
          <a:srcRect l="5779" t="7512" r="8420"/>
          <a:stretch/>
        </p:blipFill>
        <p:spPr>
          <a:xfrm>
            <a:off x="4124278" y="505097"/>
            <a:ext cx="7529840" cy="4171406"/>
          </a:xfrm>
        </p:spPr>
      </p:pic>
      <p:pic>
        <p:nvPicPr>
          <p:cNvPr id="7" name="Graphic 6" descr="Cursor">
            <a:extLst>
              <a:ext uri="{FF2B5EF4-FFF2-40B4-BE49-F238E27FC236}">
                <a16:creationId xmlns:a16="http://schemas.microsoft.com/office/drawing/2014/main" id="{274AE98A-28CC-4566-8C39-660E63A9E2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83527" y="3429000"/>
            <a:ext cx="431172" cy="431172"/>
          </a:xfrm>
          <a:prstGeom prst="rect">
            <a:avLst/>
          </a:prstGeom>
        </p:spPr>
      </p:pic>
    </p:spTree>
    <p:extLst>
      <p:ext uri="{BB962C8B-B14F-4D97-AF65-F5344CB8AC3E}">
        <p14:creationId xmlns:p14="http://schemas.microsoft.com/office/powerpoint/2010/main" val="221388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FE0B-3852-42CF-AFAD-6E7051D24F7A}"/>
              </a:ext>
            </a:extLst>
          </p:cNvPr>
          <p:cNvSpPr>
            <a:spLocks noGrp="1"/>
          </p:cNvSpPr>
          <p:nvPr>
            <p:ph type="title"/>
          </p:nvPr>
        </p:nvSpPr>
        <p:spPr>
          <a:xfrm>
            <a:off x="488823" y="435504"/>
            <a:ext cx="3265596" cy="1892405"/>
          </a:xfrm>
        </p:spPr>
        <p:txBody>
          <a:bodyPr/>
          <a:lstStyle/>
          <a:p>
            <a:r>
              <a:rPr lang="en-US" dirty="0"/>
              <a:t>Compare with Your Peers</a:t>
            </a:r>
          </a:p>
        </p:txBody>
      </p:sp>
      <p:pic>
        <p:nvPicPr>
          <p:cNvPr id="5" name="Picture Placeholder 4">
            <a:extLst>
              <a:ext uri="{FF2B5EF4-FFF2-40B4-BE49-F238E27FC236}">
                <a16:creationId xmlns:a16="http://schemas.microsoft.com/office/drawing/2014/main" id="{5139345C-5DD1-4EA9-A3EF-3344719819DA}"/>
              </a:ext>
            </a:extLst>
          </p:cNvPr>
          <p:cNvPicPr>
            <a:picLocks noGrp="1" noChangeAspect="1"/>
          </p:cNvPicPr>
          <p:nvPr>
            <p:ph type="pic" sz="quarter" idx="11"/>
          </p:nvPr>
        </p:nvPicPr>
        <p:blipFill rotWithShape="1">
          <a:blip r:embed="rId3"/>
          <a:srcRect l="4492" t="348" r="4057"/>
          <a:stretch/>
        </p:blipFill>
        <p:spPr>
          <a:xfrm>
            <a:off x="4124278" y="517793"/>
            <a:ext cx="7529840" cy="4142342"/>
          </a:xfrm>
        </p:spPr>
      </p:pic>
      <p:pic>
        <p:nvPicPr>
          <p:cNvPr id="4" name="Graphic 3" descr="Cursor">
            <a:extLst>
              <a:ext uri="{FF2B5EF4-FFF2-40B4-BE49-F238E27FC236}">
                <a16:creationId xmlns:a16="http://schemas.microsoft.com/office/drawing/2014/main" id="{3B7B371C-0890-4FCB-9615-70807C4FBD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75213" y="2906486"/>
            <a:ext cx="431172" cy="431172"/>
          </a:xfrm>
          <a:prstGeom prst="rect">
            <a:avLst/>
          </a:prstGeom>
        </p:spPr>
      </p:pic>
    </p:spTree>
    <p:extLst>
      <p:ext uri="{BB962C8B-B14F-4D97-AF65-F5344CB8AC3E}">
        <p14:creationId xmlns:p14="http://schemas.microsoft.com/office/powerpoint/2010/main" val="253445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FE0B-3852-42CF-AFAD-6E7051D24F7A}"/>
              </a:ext>
            </a:extLst>
          </p:cNvPr>
          <p:cNvSpPr>
            <a:spLocks noGrp="1"/>
          </p:cNvSpPr>
          <p:nvPr>
            <p:ph type="title"/>
          </p:nvPr>
        </p:nvSpPr>
        <p:spPr>
          <a:xfrm>
            <a:off x="488823" y="435504"/>
            <a:ext cx="3265596" cy="1892405"/>
          </a:xfrm>
        </p:spPr>
        <p:txBody>
          <a:bodyPr/>
          <a:lstStyle/>
          <a:p>
            <a:r>
              <a:rPr lang="en-US" dirty="0"/>
              <a:t>Compare with Your Peers</a:t>
            </a:r>
          </a:p>
        </p:txBody>
      </p:sp>
      <p:pic>
        <p:nvPicPr>
          <p:cNvPr id="5" name="Picture Placeholder 4">
            <a:extLst>
              <a:ext uri="{FF2B5EF4-FFF2-40B4-BE49-F238E27FC236}">
                <a16:creationId xmlns:a16="http://schemas.microsoft.com/office/drawing/2014/main" id="{5139345C-5DD1-4EA9-A3EF-3344719819DA}"/>
              </a:ext>
            </a:extLst>
          </p:cNvPr>
          <p:cNvPicPr>
            <a:picLocks noGrp="1" noChangeAspect="1"/>
          </p:cNvPicPr>
          <p:nvPr>
            <p:ph type="pic" sz="quarter" idx="11"/>
          </p:nvPr>
        </p:nvPicPr>
        <p:blipFill rotWithShape="1">
          <a:blip r:embed="rId3"/>
          <a:srcRect l="4524" r="4258"/>
          <a:stretch/>
        </p:blipFill>
        <p:spPr>
          <a:xfrm>
            <a:off x="4124278" y="517793"/>
            <a:ext cx="7529840" cy="4131325"/>
          </a:xfrm>
        </p:spPr>
      </p:pic>
      <p:pic>
        <p:nvPicPr>
          <p:cNvPr id="4" name="Graphic 3" descr="Cursor">
            <a:extLst>
              <a:ext uri="{FF2B5EF4-FFF2-40B4-BE49-F238E27FC236}">
                <a16:creationId xmlns:a16="http://schemas.microsoft.com/office/drawing/2014/main" id="{03F988D2-D4DF-4A6A-9F9C-31AFCA9E33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5843" y="2264229"/>
            <a:ext cx="431172" cy="431172"/>
          </a:xfrm>
          <a:prstGeom prst="rect">
            <a:avLst/>
          </a:prstGeom>
        </p:spPr>
      </p:pic>
    </p:spTree>
    <p:extLst>
      <p:ext uri="{BB962C8B-B14F-4D97-AF65-F5344CB8AC3E}">
        <p14:creationId xmlns:p14="http://schemas.microsoft.com/office/powerpoint/2010/main" val="95343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9B85BBA1-3232-4629-967A-8845307F2136}"/>
              </a:ext>
            </a:extLst>
          </p:cNvPr>
          <p:cNvSpPr>
            <a:spLocks/>
          </p:cNvSpPr>
          <p:nvPr/>
        </p:nvSpPr>
        <p:spPr bwMode="auto">
          <a:xfrm>
            <a:off x="2993375" y="4032276"/>
            <a:ext cx="1550540" cy="1987775"/>
          </a:xfrm>
          <a:custGeom>
            <a:avLst/>
            <a:gdLst>
              <a:gd name="T0" fmla="*/ 0 w 925"/>
              <a:gd name="T1" fmla="*/ 1044 h 1374"/>
              <a:gd name="T2" fmla="*/ 0 w 925"/>
              <a:gd name="T3" fmla="*/ 0 h 1374"/>
              <a:gd name="T4" fmla="*/ 925 w 925"/>
              <a:gd name="T5" fmla="*/ 0 h 1374"/>
              <a:gd name="T6" fmla="*/ 925 w 925"/>
              <a:gd name="T7" fmla="*/ 1044 h 1374"/>
              <a:gd name="T8" fmla="*/ 453 w 925"/>
              <a:gd name="T9" fmla="*/ 1374 h 1374"/>
              <a:gd name="T10" fmla="*/ 0 w 925"/>
              <a:gd name="T11" fmla="*/ 1044 h 1374"/>
            </a:gdLst>
            <a:ahLst/>
            <a:cxnLst>
              <a:cxn ang="0">
                <a:pos x="T0" y="T1"/>
              </a:cxn>
              <a:cxn ang="0">
                <a:pos x="T2" y="T3"/>
              </a:cxn>
              <a:cxn ang="0">
                <a:pos x="T4" y="T5"/>
              </a:cxn>
              <a:cxn ang="0">
                <a:pos x="T6" y="T7"/>
              </a:cxn>
              <a:cxn ang="0">
                <a:pos x="T8" y="T9"/>
              </a:cxn>
              <a:cxn ang="0">
                <a:pos x="T10" y="T11"/>
              </a:cxn>
            </a:cxnLst>
            <a:rect l="0" t="0" r="r" b="b"/>
            <a:pathLst>
              <a:path w="925" h="1374">
                <a:moveTo>
                  <a:pt x="0" y="1044"/>
                </a:moveTo>
                <a:lnTo>
                  <a:pt x="0" y="0"/>
                </a:lnTo>
                <a:lnTo>
                  <a:pt x="925" y="0"/>
                </a:lnTo>
                <a:lnTo>
                  <a:pt x="925" y="1044"/>
                </a:lnTo>
                <a:lnTo>
                  <a:pt x="453" y="1374"/>
                </a:lnTo>
                <a:lnTo>
                  <a:pt x="0" y="1044"/>
                </a:lnTo>
                <a:close/>
              </a:path>
            </a:pathLst>
          </a:custGeom>
          <a:gradFill>
            <a:gsLst>
              <a:gs pos="0">
                <a:schemeClr val="accent2"/>
              </a:gs>
              <a:gs pos="100000">
                <a:schemeClr val="accent2">
                  <a:lumMod val="75000"/>
                </a:schemeClr>
              </a:gs>
            </a:gsLst>
            <a:lin ang="16200000" scaled="1"/>
          </a:gradFill>
          <a:ln w="9525">
            <a:noFill/>
            <a:round/>
            <a:headEnd/>
            <a:tailEnd/>
          </a:ln>
        </p:spPr>
        <p:txBody>
          <a:bodyPr vert="horz" wrap="square" lIns="0" tIns="274320" rIns="0" bIns="0" numCol="1" anchor="ctr" anchorCtr="1" compatLnSpc="1">
            <a:prstTxWarp prst="textNoShape">
              <a:avLst/>
            </a:prstTxWarp>
          </a:bodyPr>
          <a:lstStyle/>
          <a:p>
            <a:pPr algn="ctr">
              <a:lnSpc>
                <a:spcPct val="85000"/>
              </a:lnSpc>
            </a:pPr>
            <a:r>
              <a:rPr lang="en-US" sz="4400" b="1" dirty="0">
                <a:solidFill>
                  <a:schemeClr val="bg1"/>
                </a:solidFill>
                <a:cs typeface="Arial" panose="020B0604020202020204" pitchFamily="34" charset="0"/>
              </a:rPr>
              <a:t>02</a:t>
            </a:r>
          </a:p>
        </p:txBody>
      </p:sp>
      <p:sp>
        <p:nvSpPr>
          <p:cNvPr id="6" name="Freeform 8">
            <a:extLst>
              <a:ext uri="{FF2B5EF4-FFF2-40B4-BE49-F238E27FC236}">
                <a16:creationId xmlns:a16="http://schemas.microsoft.com/office/drawing/2014/main" id="{FF0E94E0-08D9-4B46-969B-361F376B47C9}"/>
              </a:ext>
            </a:extLst>
          </p:cNvPr>
          <p:cNvSpPr>
            <a:spLocks/>
          </p:cNvSpPr>
          <p:nvPr/>
        </p:nvSpPr>
        <p:spPr bwMode="auto">
          <a:xfrm>
            <a:off x="2993375" y="4032276"/>
            <a:ext cx="816338" cy="526602"/>
          </a:xfrm>
          <a:custGeom>
            <a:avLst/>
            <a:gdLst>
              <a:gd name="T0" fmla="*/ 279 w 487"/>
              <a:gd name="T1" fmla="*/ 364 h 364"/>
              <a:gd name="T2" fmla="*/ 0 w 487"/>
              <a:gd name="T3" fmla="*/ 0 h 364"/>
              <a:gd name="T4" fmla="*/ 487 w 487"/>
              <a:gd name="T5" fmla="*/ 0 h 364"/>
              <a:gd name="T6" fmla="*/ 279 w 487"/>
              <a:gd name="T7" fmla="*/ 364 h 364"/>
            </a:gdLst>
            <a:ahLst/>
            <a:cxnLst>
              <a:cxn ang="0">
                <a:pos x="T0" y="T1"/>
              </a:cxn>
              <a:cxn ang="0">
                <a:pos x="T2" y="T3"/>
              </a:cxn>
              <a:cxn ang="0">
                <a:pos x="T4" y="T5"/>
              </a:cxn>
              <a:cxn ang="0">
                <a:pos x="T6" y="T7"/>
              </a:cxn>
            </a:cxnLst>
            <a:rect l="0" t="0" r="r" b="b"/>
            <a:pathLst>
              <a:path w="487" h="364">
                <a:moveTo>
                  <a:pt x="279" y="364"/>
                </a:moveTo>
                <a:lnTo>
                  <a:pt x="0" y="0"/>
                </a:lnTo>
                <a:lnTo>
                  <a:pt x="487" y="0"/>
                </a:lnTo>
                <a:lnTo>
                  <a:pt x="279" y="364"/>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pPr>
              <a:lnSpc>
                <a:spcPct val="85000"/>
              </a:lnSpc>
            </a:pPr>
            <a:endParaRPr lang="en-US" dirty="0">
              <a:cs typeface="Arial" panose="020B0604020202020204" pitchFamily="34" charset="0"/>
            </a:endParaRPr>
          </a:p>
        </p:txBody>
      </p:sp>
      <p:sp>
        <p:nvSpPr>
          <p:cNvPr id="13" name="Rectangle 15">
            <a:extLst>
              <a:ext uri="{FF2B5EF4-FFF2-40B4-BE49-F238E27FC236}">
                <a16:creationId xmlns:a16="http://schemas.microsoft.com/office/drawing/2014/main" id="{8EF6344F-F8D8-44BC-A45C-21446AAB46AB}"/>
              </a:ext>
            </a:extLst>
          </p:cNvPr>
          <p:cNvSpPr>
            <a:spLocks noChangeArrowheads="1"/>
          </p:cNvSpPr>
          <p:nvPr/>
        </p:nvSpPr>
        <p:spPr bwMode="auto">
          <a:xfrm>
            <a:off x="3490409" y="1477393"/>
            <a:ext cx="1548863" cy="3081486"/>
          </a:xfrm>
          <a:prstGeom prst="rect">
            <a:avLst/>
          </a:prstGeom>
          <a:solidFill>
            <a:schemeClr val="accent2"/>
          </a:solidFill>
          <a:ln w="9525">
            <a:noFill/>
            <a:miter lim="800000"/>
            <a:headEnd/>
            <a:tailEnd/>
          </a:ln>
        </p:spPr>
        <p:txBody>
          <a:bodyPr vert="horz" wrap="square" lIns="91440" tIns="1097280" rIns="91440" bIns="45720" numCol="1" anchor="t" anchorCtr="0" compatLnSpc="1">
            <a:prstTxWarp prst="textNoShape">
              <a:avLst/>
            </a:prstTxWarp>
          </a:bodyPr>
          <a:lstStyle/>
          <a:p>
            <a:pPr algn="ctr">
              <a:lnSpc>
                <a:spcPct val="85000"/>
              </a:lnSpc>
            </a:pPr>
            <a:endParaRPr lang="en-US" sz="1400" kern="0" dirty="0">
              <a:solidFill>
                <a:schemeClr val="bg1"/>
              </a:solidFill>
              <a:cs typeface="Arial" panose="020B0604020202020204" pitchFamily="34" charset="0"/>
            </a:endParaRPr>
          </a:p>
          <a:p>
            <a:pPr algn="ctr">
              <a:lnSpc>
                <a:spcPct val="85000"/>
              </a:lnSpc>
            </a:pPr>
            <a:endParaRPr lang="en-US" sz="1400" kern="0" dirty="0">
              <a:solidFill>
                <a:schemeClr val="bg1"/>
              </a:solidFill>
              <a:cs typeface="Arial" panose="020B0604020202020204" pitchFamily="34" charset="0"/>
            </a:endParaRPr>
          </a:p>
          <a:p>
            <a:pPr algn="ctr">
              <a:lnSpc>
                <a:spcPct val="85000"/>
              </a:lnSpc>
            </a:pPr>
            <a:r>
              <a:rPr lang="en-US" sz="1400" kern="0" dirty="0">
                <a:solidFill>
                  <a:schemeClr val="bg1"/>
                </a:solidFill>
                <a:cs typeface="Arial" panose="020B0604020202020204" pitchFamily="34" charset="0"/>
              </a:rPr>
              <a:t>Learn about </a:t>
            </a:r>
          </a:p>
          <a:p>
            <a:pPr algn="ctr">
              <a:lnSpc>
                <a:spcPct val="85000"/>
              </a:lnSpc>
            </a:pPr>
            <a:r>
              <a:rPr lang="en-US" sz="1400" kern="0" dirty="0">
                <a:solidFill>
                  <a:schemeClr val="bg1"/>
                </a:solidFill>
                <a:cs typeface="Arial" panose="020B0604020202020204" pitchFamily="34" charset="0"/>
              </a:rPr>
              <a:t>best practices</a:t>
            </a:r>
          </a:p>
        </p:txBody>
      </p:sp>
      <p:sp>
        <p:nvSpPr>
          <p:cNvPr id="2" name="Title 1">
            <a:extLst>
              <a:ext uri="{FF2B5EF4-FFF2-40B4-BE49-F238E27FC236}">
                <a16:creationId xmlns:a16="http://schemas.microsoft.com/office/drawing/2014/main" id="{71A782E7-EFF5-414E-8686-5FDAD8307B75}"/>
              </a:ext>
            </a:extLst>
          </p:cNvPr>
          <p:cNvSpPr>
            <a:spLocks noGrp="1"/>
          </p:cNvSpPr>
          <p:nvPr>
            <p:ph type="title"/>
          </p:nvPr>
        </p:nvSpPr>
        <p:spPr/>
        <p:txBody>
          <a:bodyPr/>
          <a:lstStyle/>
          <a:p>
            <a:r>
              <a:rPr lang="en-US" dirty="0"/>
              <a:t>Benefits of Benchmarking</a:t>
            </a:r>
          </a:p>
        </p:txBody>
      </p:sp>
      <p:sp>
        <p:nvSpPr>
          <p:cNvPr id="3" name="Freeform 5">
            <a:extLst>
              <a:ext uri="{FF2B5EF4-FFF2-40B4-BE49-F238E27FC236}">
                <a16:creationId xmlns:a16="http://schemas.microsoft.com/office/drawing/2014/main" id="{9747A50C-310B-4227-ADC2-3176259E14B0}"/>
              </a:ext>
            </a:extLst>
          </p:cNvPr>
          <p:cNvSpPr>
            <a:spLocks/>
          </p:cNvSpPr>
          <p:nvPr/>
        </p:nvSpPr>
        <p:spPr bwMode="auto">
          <a:xfrm>
            <a:off x="5140662" y="4032276"/>
            <a:ext cx="1545510" cy="1987775"/>
          </a:xfrm>
          <a:custGeom>
            <a:avLst/>
            <a:gdLst>
              <a:gd name="T0" fmla="*/ 0 w 922"/>
              <a:gd name="T1" fmla="*/ 1044 h 1374"/>
              <a:gd name="T2" fmla="*/ 0 w 922"/>
              <a:gd name="T3" fmla="*/ 0 h 1374"/>
              <a:gd name="T4" fmla="*/ 922 w 922"/>
              <a:gd name="T5" fmla="*/ 0 h 1374"/>
              <a:gd name="T6" fmla="*/ 922 w 922"/>
              <a:gd name="T7" fmla="*/ 1044 h 1374"/>
              <a:gd name="T8" fmla="*/ 452 w 922"/>
              <a:gd name="T9" fmla="*/ 1374 h 1374"/>
              <a:gd name="T10" fmla="*/ 0 w 922"/>
              <a:gd name="T11" fmla="*/ 1044 h 1374"/>
            </a:gdLst>
            <a:ahLst/>
            <a:cxnLst>
              <a:cxn ang="0">
                <a:pos x="T0" y="T1"/>
              </a:cxn>
              <a:cxn ang="0">
                <a:pos x="T2" y="T3"/>
              </a:cxn>
              <a:cxn ang="0">
                <a:pos x="T4" y="T5"/>
              </a:cxn>
              <a:cxn ang="0">
                <a:pos x="T6" y="T7"/>
              </a:cxn>
              <a:cxn ang="0">
                <a:pos x="T8" y="T9"/>
              </a:cxn>
              <a:cxn ang="0">
                <a:pos x="T10" y="T11"/>
              </a:cxn>
            </a:cxnLst>
            <a:rect l="0" t="0" r="r" b="b"/>
            <a:pathLst>
              <a:path w="922" h="1374">
                <a:moveTo>
                  <a:pt x="0" y="1044"/>
                </a:moveTo>
                <a:lnTo>
                  <a:pt x="0" y="0"/>
                </a:lnTo>
                <a:lnTo>
                  <a:pt x="922" y="0"/>
                </a:lnTo>
                <a:lnTo>
                  <a:pt x="922" y="1044"/>
                </a:lnTo>
                <a:lnTo>
                  <a:pt x="452" y="1374"/>
                </a:lnTo>
                <a:lnTo>
                  <a:pt x="0" y="1044"/>
                </a:lnTo>
                <a:close/>
              </a:path>
            </a:pathLst>
          </a:custGeom>
          <a:gradFill>
            <a:gsLst>
              <a:gs pos="0">
                <a:schemeClr val="accent3"/>
              </a:gs>
              <a:gs pos="100000">
                <a:schemeClr val="accent3">
                  <a:lumMod val="75000"/>
                </a:schemeClr>
              </a:gs>
            </a:gsLst>
            <a:lin ang="16200000" scaled="1"/>
          </a:gradFill>
          <a:ln w="9525">
            <a:noFill/>
            <a:round/>
            <a:headEnd/>
            <a:tailEnd/>
          </a:ln>
        </p:spPr>
        <p:txBody>
          <a:bodyPr vert="horz" wrap="square" lIns="0" tIns="274320" rIns="0" bIns="0" numCol="1" anchor="ctr" anchorCtr="1" compatLnSpc="1">
            <a:prstTxWarp prst="textNoShape">
              <a:avLst/>
            </a:prstTxWarp>
          </a:bodyPr>
          <a:lstStyle/>
          <a:p>
            <a:pPr algn="ctr">
              <a:lnSpc>
                <a:spcPct val="85000"/>
              </a:lnSpc>
            </a:pPr>
            <a:r>
              <a:rPr lang="en-US" sz="4400" b="1" dirty="0">
                <a:solidFill>
                  <a:schemeClr val="bg1"/>
                </a:solidFill>
                <a:cs typeface="Arial" panose="020B0604020202020204" pitchFamily="34" charset="0"/>
              </a:rPr>
              <a:t>03</a:t>
            </a:r>
          </a:p>
        </p:txBody>
      </p:sp>
      <p:sp>
        <p:nvSpPr>
          <p:cNvPr id="4" name="Freeform 6">
            <a:extLst>
              <a:ext uri="{FF2B5EF4-FFF2-40B4-BE49-F238E27FC236}">
                <a16:creationId xmlns:a16="http://schemas.microsoft.com/office/drawing/2014/main" id="{163B1430-0353-4997-9F3E-C66D75D8ECC0}"/>
              </a:ext>
            </a:extLst>
          </p:cNvPr>
          <p:cNvSpPr>
            <a:spLocks/>
          </p:cNvSpPr>
          <p:nvPr/>
        </p:nvSpPr>
        <p:spPr bwMode="auto">
          <a:xfrm>
            <a:off x="5140662" y="4032276"/>
            <a:ext cx="812985" cy="526602"/>
          </a:xfrm>
          <a:custGeom>
            <a:avLst/>
            <a:gdLst>
              <a:gd name="T0" fmla="*/ 276 w 485"/>
              <a:gd name="T1" fmla="*/ 364 h 364"/>
              <a:gd name="T2" fmla="*/ 0 w 485"/>
              <a:gd name="T3" fmla="*/ 0 h 364"/>
              <a:gd name="T4" fmla="*/ 485 w 485"/>
              <a:gd name="T5" fmla="*/ 0 h 364"/>
              <a:gd name="T6" fmla="*/ 276 w 485"/>
              <a:gd name="T7" fmla="*/ 364 h 364"/>
            </a:gdLst>
            <a:ahLst/>
            <a:cxnLst>
              <a:cxn ang="0">
                <a:pos x="T0" y="T1"/>
              </a:cxn>
              <a:cxn ang="0">
                <a:pos x="T2" y="T3"/>
              </a:cxn>
              <a:cxn ang="0">
                <a:pos x="T4" y="T5"/>
              </a:cxn>
              <a:cxn ang="0">
                <a:pos x="T6" y="T7"/>
              </a:cxn>
            </a:cxnLst>
            <a:rect l="0" t="0" r="r" b="b"/>
            <a:pathLst>
              <a:path w="485" h="364">
                <a:moveTo>
                  <a:pt x="276" y="364"/>
                </a:moveTo>
                <a:lnTo>
                  <a:pt x="0" y="0"/>
                </a:lnTo>
                <a:lnTo>
                  <a:pt x="485" y="0"/>
                </a:lnTo>
                <a:lnTo>
                  <a:pt x="276" y="364"/>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pPr>
              <a:lnSpc>
                <a:spcPct val="85000"/>
              </a:lnSpc>
            </a:pPr>
            <a:endParaRPr lang="en-US" dirty="0">
              <a:cs typeface="Arial" panose="020B0604020202020204" pitchFamily="34" charset="0"/>
            </a:endParaRPr>
          </a:p>
        </p:txBody>
      </p:sp>
      <p:sp>
        <p:nvSpPr>
          <p:cNvPr id="7" name="Freeform 9">
            <a:extLst>
              <a:ext uri="{FF2B5EF4-FFF2-40B4-BE49-F238E27FC236}">
                <a16:creationId xmlns:a16="http://schemas.microsoft.com/office/drawing/2014/main" id="{2B582421-18D8-4B40-9FA5-548EF24C84A1}"/>
              </a:ext>
            </a:extLst>
          </p:cNvPr>
          <p:cNvSpPr>
            <a:spLocks/>
          </p:cNvSpPr>
          <p:nvPr/>
        </p:nvSpPr>
        <p:spPr bwMode="auto">
          <a:xfrm>
            <a:off x="851117" y="4032276"/>
            <a:ext cx="1548863" cy="1987775"/>
          </a:xfrm>
          <a:custGeom>
            <a:avLst/>
            <a:gdLst>
              <a:gd name="T0" fmla="*/ 0 w 924"/>
              <a:gd name="T1" fmla="*/ 1044 h 1374"/>
              <a:gd name="T2" fmla="*/ 0 w 924"/>
              <a:gd name="T3" fmla="*/ 0 h 1374"/>
              <a:gd name="T4" fmla="*/ 924 w 924"/>
              <a:gd name="T5" fmla="*/ 0 h 1374"/>
              <a:gd name="T6" fmla="*/ 924 w 924"/>
              <a:gd name="T7" fmla="*/ 1044 h 1374"/>
              <a:gd name="T8" fmla="*/ 452 w 924"/>
              <a:gd name="T9" fmla="*/ 1374 h 1374"/>
              <a:gd name="T10" fmla="*/ 0 w 924"/>
              <a:gd name="T11" fmla="*/ 1044 h 1374"/>
            </a:gdLst>
            <a:ahLst/>
            <a:cxnLst>
              <a:cxn ang="0">
                <a:pos x="T0" y="T1"/>
              </a:cxn>
              <a:cxn ang="0">
                <a:pos x="T2" y="T3"/>
              </a:cxn>
              <a:cxn ang="0">
                <a:pos x="T4" y="T5"/>
              </a:cxn>
              <a:cxn ang="0">
                <a:pos x="T6" y="T7"/>
              </a:cxn>
              <a:cxn ang="0">
                <a:pos x="T8" y="T9"/>
              </a:cxn>
              <a:cxn ang="0">
                <a:pos x="T10" y="T11"/>
              </a:cxn>
            </a:cxnLst>
            <a:rect l="0" t="0" r="r" b="b"/>
            <a:pathLst>
              <a:path w="924" h="1374">
                <a:moveTo>
                  <a:pt x="0" y="1044"/>
                </a:moveTo>
                <a:lnTo>
                  <a:pt x="0" y="0"/>
                </a:lnTo>
                <a:lnTo>
                  <a:pt x="924" y="0"/>
                </a:lnTo>
                <a:lnTo>
                  <a:pt x="924" y="1044"/>
                </a:lnTo>
                <a:lnTo>
                  <a:pt x="452" y="1374"/>
                </a:lnTo>
                <a:lnTo>
                  <a:pt x="0" y="1044"/>
                </a:lnTo>
                <a:close/>
              </a:path>
            </a:pathLst>
          </a:custGeom>
          <a:gradFill>
            <a:gsLst>
              <a:gs pos="0">
                <a:schemeClr val="accent1"/>
              </a:gs>
              <a:gs pos="100000">
                <a:schemeClr val="accent1">
                  <a:lumMod val="75000"/>
                </a:schemeClr>
              </a:gs>
            </a:gsLst>
            <a:lin ang="16200000" scaled="1"/>
          </a:gradFill>
          <a:ln w="9525">
            <a:noFill/>
            <a:round/>
            <a:headEnd/>
            <a:tailEnd/>
          </a:ln>
        </p:spPr>
        <p:txBody>
          <a:bodyPr vert="horz" wrap="square" lIns="0" tIns="274320" rIns="0" bIns="0" numCol="1" anchor="ctr" anchorCtr="1" compatLnSpc="1">
            <a:prstTxWarp prst="textNoShape">
              <a:avLst/>
            </a:prstTxWarp>
          </a:bodyPr>
          <a:lstStyle/>
          <a:p>
            <a:pPr algn="ctr">
              <a:lnSpc>
                <a:spcPct val="85000"/>
              </a:lnSpc>
            </a:pPr>
            <a:r>
              <a:rPr lang="en-US" sz="4400" b="1" dirty="0">
                <a:solidFill>
                  <a:schemeClr val="bg1"/>
                </a:solidFill>
                <a:cs typeface="Arial" panose="020B0604020202020204" pitchFamily="34" charset="0"/>
              </a:rPr>
              <a:t>01</a:t>
            </a:r>
          </a:p>
        </p:txBody>
      </p:sp>
      <p:sp>
        <p:nvSpPr>
          <p:cNvPr id="8" name="Freeform 10">
            <a:extLst>
              <a:ext uri="{FF2B5EF4-FFF2-40B4-BE49-F238E27FC236}">
                <a16:creationId xmlns:a16="http://schemas.microsoft.com/office/drawing/2014/main" id="{ADFA1855-EBB5-4921-A145-8CB78B6CD145}"/>
              </a:ext>
            </a:extLst>
          </p:cNvPr>
          <p:cNvSpPr>
            <a:spLocks/>
          </p:cNvSpPr>
          <p:nvPr/>
        </p:nvSpPr>
        <p:spPr bwMode="auto">
          <a:xfrm>
            <a:off x="851117" y="4032276"/>
            <a:ext cx="812985" cy="526602"/>
          </a:xfrm>
          <a:custGeom>
            <a:avLst/>
            <a:gdLst>
              <a:gd name="T0" fmla="*/ 276 w 485"/>
              <a:gd name="T1" fmla="*/ 364 h 364"/>
              <a:gd name="T2" fmla="*/ 0 w 485"/>
              <a:gd name="T3" fmla="*/ 0 h 364"/>
              <a:gd name="T4" fmla="*/ 485 w 485"/>
              <a:gd name="T5" fmla="*/ 0 h 364"/>
              <a:gd name="T6" fmla="*/ 276 w 485"/>
              <a:gd name="T7" fmla="*/ 364 h 364"/>
            </a:gdLst>
            <a:ahLst/>
            <a:cxnLst>
              <a:cxn ang="0">
                <a:pos x="T0" y="T1"/>
              </a:cxn>
              <a:cxn ang="0">
                <a:pos x="T2" y="T3"/>
              </a:cxn>
              <a:cxn ang="0">
                <a:pos x="T4" y="T5"/>
              </a:cxn>
              <a:cxn ang="0">
                <a:pos x="T6" y="T7"/>
              </a:cxn>
            </a:cxnLst>
            <a:rect l="0" t="0" r="r" b="b"/>
            <a:pathLst>
              <a:path w="485" h="364">
                <a:moveTo>
                  <a:pt x="276" y="364"/>
                </a:moveTo>
                <a:lnTo>
                  <a:pt x="0" y="0"/>
                </a:lnTo>
                <a:lnTo>
                  <a:pt x="485" y="0"/>
                </a:lnTo>
                <a:lnTo>
                  <a:pt x="276" y="364"/>
                </a:lnTo>
                <a:close/>
              </a:path>
            </a:pathLst>
          </a:custGeom>
          <a:solidFill>
            <a:schemeClr val="accent1">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pPr>
              <a:lnSpc>
                <a:spcPct val="85000"/>
              </a:lnSpc>
            </a:pPr>
            <a:endParaRPr lang="en-US" dirty="0">
              <a:cs typeface="Arial" panose="020B0604020202020204" pitchFamily="34" charset="0"/>
            </a:endParaRPr>
          </a:p>
        </p:txBody>
      </p:sp>
      <p:sp>
        <p:nvSpPr>
          <p:cNvPr id="9" name="Freeform 11">
            <a:extLst>
              <a:ext uri="{FF2B5EF4-FFF2-40B4-BE49-F238E27FC236}">
                <a16:creationId xmlns:a16="http://schemas.microsoft.com/office/drawing/2014/main" id="{0D026947-1A2B-4241-91D9-E8A611E02255}"/>
              </a:ext>
            </a:extLst>
          </p:cNvPr>
          <p:cNvSpPr>
            <a:spLocks/>
          </p:cNvSpPr>
          <p:nvPr/>
        </p:nvSpPr>
        <p:spPr bwMode="auto">
          <a:xfrm>
            <a:off x="7282921" y="4032276"/>
            <a:ext cx="1550540" cy="1987775"/>
          </a:xfrm>
          <a:custGeom>
            <a:avLst/>
            <a:gdLst>
              <a:gd name="T0" fmla="*/ 0 w 925"/>
              <a:gd name="T1" fmla="*/ 1044 h 1374"/>
              <a:gd name="T2" fmla="*/ 0 w 925"/>
              <a:gd name="T3" fmla="*/ 0 h 1374"/>
              <a:gd name="T4" fmla="*/ 925 w 925"/>
              <a:gd name="T5" fmla="*/ 0 h 1374"/>
              <a:gd name="T6" fmla="*/ 925 w 925"/>
              <a:gd name="T7" fmla="*/ 1044 h 1374"/>
              <a:gd name="T8" fmla="*/ 453 w 925"/>
              <a:gd name="T9" fmla="*/ 1374 h 1374"/>
              <a:gd name="T10" fmla="*/ 0 w 925"/>
              <a:gd name="T11" fmla="*/ 1044 h 1374"/>
            </a:gdLst>
            <a:ahLst/>
            <a:cxnLst>
              <a:cxn ang="0">
                <a:pos x="T0" y="T1"/>
              </a:cxn>
              <a:cxn ang="0">
                <a:pos x="T2" y="T3"/>
              </a:cxn>
              <a:cxn ang="0">
                <a:pos x="T4" y="T5"/>
              </a:cxn>
              <a:cxn ang="0">
                <a:pos x="T6" y="T7"/>
              </a:cxn>
              <a:cxn ang="0">
                <a:pos x="T8" y="T9"/>
              </a:cxn>
              <a:cxn ang="0">
                <a:pos x="T10" y="T11"/>
              </a:cxn>
            </a:cxnLst>
            <a:rect l="0" t="0" r="r" b="b"/>
            <a:pathLst>
              <a:path w="925" h="1374">
                <a:moveTo>
                  <a:pt x="0" y="1044"/>
                </a:moveTo>
                <a:lnTo>
                  <a:pt x="0" y="0"/>
                </a:lnTo>
                <a:lnTo>
                  <a:pt x="925" y="0"/>
                </a:lnTo>
                <a:lnTo>
                  <a:pt x="925" y="1044"/>
                </a:lnTo>
                <a:lnTo>
                  <a:pt x="453" y="1374"/>
                </a:lnTo>
                <a:lnTo>
                  <a:pt x="0" y="1044"/>
                </a:lnTo>
                <a:close/>
              </a:path>
            </a:pathLst>
          </a:custGeom>
          <a:gradFill>
            <a:gsLst>
              <a:gs pos="0">
                <a:schemeClr val="bg2">
                  <a:lumMod val="75000"/>
                </a:schemeClr>
              </a:gs>
              <a:gs pos="100000">
                <a:schemeClr val="bg2">
                  <a:lumMod val="50000"/>
                </a:schemeClr>
              </a:gs>
            </a:gsLst>
            <a:lin ang="16200000" scaled="1"/>
          </a:gradFill>
          <a:ln w="9525">
            <a:noFill/>
            <a:round/>
            <a:headEnd/>
            <a:tailEnd/>
          </a:ln>
        </p:spPr>
        <p:txBody>
          <a:bodyPr vert="horz" wrap="square" lIns="0" tIns="274320" rIns="0" bIns="0" numCol="1" anchor="ctr" anchorCtr="1" compatLnSpc="1">
            <a:prstTxWarp prst="textNoShape">
              <a:avLst/>
            </a:prstTxWarp>
          </a:bodyPr>
          <a:lstStyle/>
          <a:p>
            <a:pPr algn="ctr">
              <a:lnSpc>
                <a:spcPct val="85000"/>
              </a:lnSpc>
            </a:pPr>
            <a:r>
              <a:rPr lang="en-US" sz="4400" b="1" dirty="0">
                <a:solidFill>
                  <a:schemeClr val="bg1"/>
                </a:solidFill>
                <a:cs typeface="Arial" panose="020B0604020202020204" pitchFamily="34" charset="0"/>
              </a:rPr>
              <a:t>04</a:t>
            </a:r>
          </a:p>
        </p:txBody>
      </p:sp>
      <p:sp>
        <p:nvSpPr>
          <p:cNvPr id="10" name="Freeform 12">
            <a:extLst>
              <a:ext uri="{FF2B5EF4-FFF2-40B4-BE49-F238E27FC236}">
                <a16:creationId xmlns:a16="http://schemas.microsoft.com/office/drawing/2014/main" id="{518D6BC8-84DA-40DB-BAA6-4E633ADF22E1}"/>
              </a:ext>
            </a:extLst>
          </p:cNvPr>
          <p:cNvSpPr>
            <a:spLocks/>
          </p:cNvSpPr>
          <p:nvPr/>
        </p:nvSpPr>
        <p:spPr bwMode="auto">
          <a:xfrm>
            <a:off x="7282921" y="4032276"/>
            <a:ext cx="816338" cy="526602"/>
          </a:xfrm>
          <a:custGeom>
            <a:avLst/>
            <a:gdLst>
              <a:gd name="T0" fmla="*/ 277 w 487"/>
              <a:gd name="T1" fmla="*/ 364 h 364"/>
              <a:gd name="T2" fmla="*/ 0 w 487"/>
              <a:gd name="T3" fmla="*/ 0 h 364"/>
              <a:gd name="T4" fmla="*/ 487 w 487"/>
              <a:gd name="T5" fmla="*/ 0 h 364"/>
              <a:gd name="T6" fmla="*/ 277 w 487"/>
              <a:gd name="T7" fmla="*/ 364 h 364"/>
            </a:gdLst>
            <a:ahLst/>
            <a:cxnLst>
              <a:cxn ang="0">
                <a:pos x="T0" y="T1"/>
              </a:cxn>
              <a:cxn ang="0">
                <a:pos x="T2" y="T3"/>
              </a:cxn>
              <a:cxn ang="0">
                <a:pos x="T4" y="T5"/>
              </a:cxn>
              <a:cxn ang="0">
                <a:pos x="T6" y="T7"/>
              </a:cxn>
            </a:cxnLst>
            <a:rect l="0" t="0" r="r" b="b"/>
            <a:pathLst>
              <a:path w="487" h="364">
                <a:moveTo>
                  <a:pt x="277" y="364"/>
                </a:moveTo>
                <a:lnTo>
                  <a:pt x="0" y="0"/>
                </a:lnTo>
                <a:lnTo>
                  <a:pt x="487" y="0"/>
                </a:lnTo>
                <a:lnTo>
                  <a:pt x="277" y="364"/>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pPr>
              <a:lnSpc>
                <a:spcPct val="85000"/>
              </a:lnSpc>
            </a:pPr>
            <a:endParaRPr lang="en-US" dirty="0">
              <a:cs typeface="Arial" panose="020B0604020202020204" pitchFamily="34" charset="0"/>
            </a:endParaRPr>
          </a:p>
        </p:txBody>
      </p:sp>
      <p:sp>
        <p:nvSpPr>
          <p:cNvPr id="11" name="Rectangle 10">
            <a:extLst>
              <a:ext uri="{FF2B5EF4-FFF2-40B4-BE49-F238E27FC236}">
                <a16:creationId xmlns:a16="http://schemas.microsoft.com/office/drawing/2014/main" id="{88205D63-79AD-491D-A281-A47E4FE92FD2}"/>
              </a:ext>
            </a:extLst>
          </p:cNvPr>
          <p:cNvSpPr>
            <a:spLocks noChangeArrowheads="1"/>
          </p:cNvSpPr>
          <p:nvPr/>
        </p:nvSpPr>
        <p:spPr bwMode="auto">
          <a:xfrm>
            <a:off x="7747243" y="1477391"/>
            <a:ext cx="1548863" cy="3081486"/>
          </a:xfrm>
          <a:prstGeom prst="rect">
            <a:avLst/>
          </a:prstGeom>
          <a:solidFill>
            <a:schemeClr val="bg2">
              <a:lumMod val="75000"/>
            </a:schemeClr>
          </a:solidFill>
          <a:ln w="9525">
            <a:noFill/>
            <a:miter lim="800000"/>
            <a:headEnd/>
            <a:tailEnd/>
          </a:ln>
        </p:spPr>
        <p:txBody>
          <a:bodyPr vert="horz" wrap="square" lIns="91440" tIns="1097280" rIns="91440" bIns="45720" numCol="1" anchor="t" anchorCtr="0" compatLnSpc="1">
            <a:prstTxWarp prst="textNoShape">
              <a:avLst/>
            </a:prstTxWarp>
          </a:bodyPr>
          <a:lstStyle/>
          <a:p>
            <a:pPr algn="ctr">
              <a:lnSpc>
                <a:spcPct val="85000"/>
              </a:lnSpc>
            </a:pPr>
            <a:endParaRPr lang="en-US" sz="1400" dirty="0">
              <a:solidFill>
                <a:schemeClr val="bg1"/>
              </a:solidFill>
              <a:cs typeface="Arial" panose="020B0604020202020204" pitchFamily="34" charset="0"/>
            </a:endParaRPr>
          </a:p>
          <a:p>
            <a:pPr algn="ctr">
              <a:lnSpc>
                <a:spcPct val="85000"/>
              </a:lnSpc>
            </a:pPr>
            <a:endParaRPr lang="en-US" sz="1400" dirty="0">
              <a:solidFill>
                <a:schemeClr val="bg1"/>
              </a:solidFill>
              <a:cs typeface="Arial" panose="020B0604020202020204" pitchFamily="34" charset="0"/>
            </a:endParaRPr>
          </a:p>
          <a:p>
            <a:pPr algn="ctr">
              <a:lnSpc>
                <a:spcPct val="85000"/>
              </a:lnSpc>
            </a:pPr>
            <a:r>
              <a:rPr lang="en-US" sz="1400" dirty="0">
                <a:solidFill>
                  <a:schemeClr val="bg1"/>
                </a:solidFill>
                <a:cs typeface="Arial" panose="020B0604020202020204" pitchFamily="34" charset="0"/>
              </a:rPr>
              <a:t>Identify success stories and discover gaps for improvement to share with your team</a:t>
            </a:r>
          </a:p>
        </p:txBody>
      </p:sp>
      <p:sp>
        <p:nvSpPr>
          <p:cNvPr id="12" name="Rectangle 14">
            <a:extLst>
              <a:ext uri="{FF2B5EF4-FFF2-40B4-BE49-F238E27FC236}">
                <a16:creationId xmlns:a16="http://schemas.microsoft.com/office/drawing/2014/main" id="{88D372EA-4365-4AAF-8ADE-4274CFA4B8DF}"/>
              </a:ext>
            </a:extLst>
          </p:cNvPr>
          <p:cNvSpPr>
            <a:spLocks noChangeArrowheads="1"/>
          </p:cNvSpPr>
          <p:nvPr/>
        </p:nvSpPr>
        <p:spPr bwMode="auto">
          <a:xfrm>
            <a:off x="5603310" y="1477391"/>
            <a:ext cx="1550540" cy="3081486"/>
          </a:xfrm>
          <a:prstGeom prst="rect">
            <a:avLst/>
          </a:prstGeom>
          <a:solidFill>
            <a:schemeClr val="accent3"/>
          </a:solidFill>
          <a:ln w="9525">
            <a:noFill/>
            <a:miter lim="800000"/>
            <a:headEnd/>
            <a:tailEnd/>
          </a:ln>
        </p:spPr>
        <p:txBody>
          <a:bodyPr vert="horz" wrap="square" lIns="91440" tIns="1097280" rIns="91440" bIns="45720" numCol="1" anchor="t" anchorCtr="0" compatLnSpc="1">
            <a:prstTxWarp prst="textNoShape">
              <a:avLst/>
            </a:prstTxWarp>
          </a:bodyPr>
          <a:lstStyle/>
          <a:p>
            <a:pPr algn="ctr">
              <a:lnSpc>
                <a:spcPct val="85000"/>
              </a:lnSpc>
            </a:pPr>
            <a:endParaRPr lang="en-US" sz="1400" dirty="0">
              <a:solidFill>
                <a:schemeClr val="bg1"/>
              </a:solidFill>
              <a:cs typeface="Arial" panose="020B0604020202020204" pitchFamily="34" charset="0"/>
            </a:endParaRPr>
          </a:p>
          <a:p>
            <a:pPr algn="ctr">
              <a:lnSpc>
                <a:spcPct val="85000"/>
              </a:lnSpc>
            </a:pPr>
            <a:endParaRPr lang="en-US" sz="1400" dirty="0">
              <a:solidFill>
                <a:schemeClr val="bg1"/>
              </a:solidFill>
              <a:cs typeface="Arial" panose="020B0604020202020204" pitchFamily="34" charset="0"/>
            </a:endParaRPr>
          </a:p>
          <a:p>
            <a:pPr algn="ctr">
              <a:lnSpc>
                <a:spcPct val="85000"/>
              </a:lnSpc>
            </a:pPr>
            <a:r>
              <a:rPr lang="en-US" sz="1400" dirty="0">
                <a:solidFill>
                  <a:schemeClr val="bg1"/>
                </a:solidFill>
                <a:cs typeface="Arial" panose="020B0604020202020204" pitchFamily="34" charset="0"/>
              </a:rPr>
              <a:t>Receive customized recommendations for improvement</a:t>
            </a:r>
          </a:p>
        </p:txBody>
      </p:sp>
      <p:sp>
        <p:nvSpPr>
          <p:cNvPr id="14" name="Rectangle 16">
            <a:extLst>
              <a:ext uri="{FF2B5EF4-FFF2-40B4-BE49-F238E27FC236}">
                <a16:creationId xmlns:a16="http://schemas.microsoft.com/office/drawing/2014/main" id="{F9E63A60-4F5C-4706-8518-7E5E5B77BFFA}"/>
              </a:ext>
            </a:extLst>
          </p:cNvPr>
          <p:cNvSpPr>
            <a:spLocks noChangeArrowheads="1"/>
          </p:cNvSpPr>
          <p:nvPr/>
        </p:nvSpPr>
        <p:spPr bwMode="auto">
          <a:xfrm>
            <a:off x="1313765" y="1477391"/>
            <a:ext cx="1550540" cy="3081486"/>
          </a:xfrm>
          <a:prstGeom prst="rect">
            <a:avLst/>
          </a:prstGeom>
          <a:solidFill>
            <a:schemeClr val="accent1"/>
          </a:solidFill>
          <a:ln w="9525">
            <a:noFill/>
            <a:miter lim="800000"/>
            <a:headEnd/>
            <a:tailEnd/>
          </a:ln>
        </p:spPr>
        <p:txBody>
          <a:bodyPr vert="horz" wrap="square" lIns="91440" tIns="1097280" rIns="91440" bIns="45720" numCol="1" anchor="t" anchorCtr="0" compatLnSpc="1">
            <a:prstTxWarp prst="textNoShape">
              <a:avLst/>
            </a:prstTxWarp>
          </a:bodyPr>
          <a:lstStyle/>
          <a:p>
            <a:pPr algn="ctr">
              <a:lnSpc>
                <a:spcPct val="85000"/>
              </a:lnSpc>
            </a:pPr>
            <a:endParaRPr lang="en-US" sz="1400" kern="0" dirty="0">
              <a:solidFill>
                <a:schemeClr val="bg1"/>
              </a:solidFill>
              <a:cs typeface="Arial" panose="020B0604020202020204" pitchFamily="34" charset="0"/>
            </a:endParaRPr>
          </a:p>
          <a:p>
            <a:pPr algn="ctr">
              <a:lnSpc>
                <a:spcPct val="85000"/>
              </a:lnSpc>
            </a:pPr>
            <a:endParaRPr lang="en-US" sz="1400" kern="0" dirty="0">
              <a:solidFill>
                <a:schemeClr val="bg1"/>
              </a:solidFill>
              <a:cs typeface="Arial" panose="020B0604020202020204" pitchFamily="34" charset="0"/>
            </a:endParaRPr>
          </a:p>
          <a:p>
            <a:pPr algn="ctr">
              <a:lnSpc>
                <a:spcPct val="85000"/>
              </a:lnSpc>
            </a:pPr>
            <a:r>
              <a:rPr lang="en-US" sz="1400" kern="0" dirty="0">
                <a:solidFill>
                  <a:schemeClr val="bg1"/>
                </a:solidFill>
                <a:cs typeface="Arial" panose="020B0604020202020204" pitchFamily="34" charset="0"/>
              </a:rPr>
              <a:t>Uncover what similar travel programs are doing</a:t>
            </a:r>
          </a:p>
        </p:txBody>
      </p:sp>
      <p:sp>
        <p:nvSpPr>
          <p:cNvPr id="19" name="Freeform 17">
            <a:extLst>
              <a:ext uri="{FF2B5EF4-FFF2-40B4-BE49-F238E27FC236}">
                <a16:creationId xmlns:a16="http://schemas.microsoft.com/office/drawing/2014/main" id="{B48D65A1-5153-4C8A-9E26-A4561CACA920}"/>
              </a:ext>
            </a:extLst>
          </p:cNvPr>
          <p:cNvSpPr>
            <a:spLocks noEditPoints="1"/>
          </p:cNvSpPr>
          <p:nvPr/>
        </p:nvSpPr>
        <p:spPr bwMode="auto">
          <a:xfrm>
            <a:off x="1785414" y="1696258"/>
            <a:ext cx="564767" cy="683958"/>
          </a:xfrm>
          <a:custGeom>
            <a:avLst/>
            <a:gdLst/>
            <a:ahLst/>
            <a:cxnLst>
              <a:cxn ang="0">
                <a:pos x="336" y="478"/>
              </a:cxn>
              <a:cxn ang="0">
                <a:pos x="326" y="503"/>
              </a:cxn>
              <a:cxn ang="0">
                <a:pos x="302" y="493"/>
              </a:cxn>
              <a:cxn ang="0">
                <a:pos x="256" y="360"/>
              </a:cxn>
              <a:cxn ang="0">
                <a:pos x="256" y="499"/>
              </a:cxn>
              <a:cxn ang="0">
                <a:pos x="237" y="518"/>
              </a:cxn>
              <a:cxn ang="0">
                <a:pos x="218" y="499"/>
              </a:cxn>
              <a:cxn ang="0">
                <a:pos x="218" y="360"/>
              </a:cxn>
              <a:cxn ang="0">
                <a:pos x="173" y="493"/>
              </a:cxn>
              <a:cxn ang="0">
                <a:pos x="148" y="503"/>
              </a:cxn>
              <a:cxn ang="0">
                <a:pos x="138" y="478"/>
              </a:cxn>
              <a:cxn ang="0">
                <a:pos x="205" y="283"/>
              </a:cxn>
              <a:cxn ang="0">
                <a:pos x="197" y="259"/>
              </a:cxn>
              <a:cxn ang="0">
                <a:pos x="237" y="219"/>
              </a:cxn>
              <a:cxn ang="0">
                <a:pos x="277" y="259"/>
              </a:cxn>
              <a:cxn ang="0">
                <a:pos x="269" y="283"/>
              </a:cxn>
              <a:cxn ang="0">
                <a:pos x="336" y="478"/>
              </a:cxn>
              <a:cxn ang="0">
                <a:pos x="366" y="0"/>
              </a:cxn>
              <a:cxn ang="0">
                <a:pos x="312" y="22"/>
              </a:cxn>
              <a:cxn ang="0">
                <a:pos x="299" y="51"/>
              </a:cxn>
              <a:cxn ang="0">
                <a:pos x="110" y="130"/>
              </a:cxn>
              <a:cxn ang="0">
                <a:pos x="96" y="149"/>
              </a:cxn>
              <a:cxn ang="0">
                <a:pos x="67" y="162"/>
              </a:cxn>
              <a:cxn ang="0">
                <a:pos x="54" y="194"/>
              </a:cxn>
              <a:cxn ang="0">
                <a:pos x="72" y="234"/>
              </a:cxn>
              <a:cxn ang="0">
                <a:pos x="103" y="247"/>
              </a:cxn>
              <a:cxn ang="0">
                <a:pos x="132" y="234"/>
              </a:cxn>
              <a:cxn ang="0">
                <a:pos x="156" y="237"/>
              </a:cxn>
              <a:cxn ang="0">
                <a:pos x="344" y="158"/>
              </a:cxn>
              <a:cxn ang="0">
                <a:pos x="375" y="168"/>
              </a:cxn>
              <a:cxn ang="0">
                <a:pos x="429" y="146"/>
              </a:cxn>
              <a:cxn ang="0">
                <a:pos x="366" y="0"/>
              </a:cxn>
              <a:cxn ang="0">
                <a:pos x="49" y="202"/>
              </a:cxn>
              <a:cxn ang="0">
                <a:pos x="33" y="196"/>
              </a:cxn>
              <a:cxn ang="0">
                <a:pos x="26" y="199"/>
              </a:cxn>
              <a:cxn ang="0">
                <a:pos x="26" y="197"/>
              </a:cxn>
              <a:cxn ang="0">
                <a:pos x="10" y="191"/>
              </a:cxn>
              <a:cxn ang="0">
                <a:pos x="9" y="192"/>
              </a:cxn>
              <a:cxn ang="0">
                <a:pos x="2" y="207"/>
              </a:cxn>
              <a:cxn ang="0">
                <a:pos x="26" y="262"/>
              </a:cxn>
              <a:cxn ang="0">
                <a:pos x="42" y="268"/>
              </a:cxn>
              <a:cxn ang="0">
                <a:pos x="43" y="268"/>
              </a:cxn>
              <a:cxn ang="0">
                <a:pos x="49" y="252"/>
              </a:cxn>
              <a:cxn ang="0">
                <a:pos x="48" y="250"/>
              </a:cxn>
              <a:cxn ang="0">
                <a:pos x="55" y="247"/>
              </a:cxn>
              <a:cxn ang="0">
                <a:pos x="62" y="232"/>
              </a:cxn>
              <a:cxn ang="0">
                <a:pos x="49" y="202"/>
              </a:cxn>
            </a:cxnLst>
            <a:rect l="0" t="0" r="r" b="b"/>
            <a:pathLst>
              <a:path w="429" h="518">
                <a:moveTo>
                  <a:pt x="336" y="478"/>
                </a:moveTo>
                <a:cubicBezTo>
                  <a:pt x="340" y="488"/>
                  <a:pt x="336" y="499"/>
                  <a:pt x="326" y="503"/>
                </a:cubicBezTo>
                <a:cubicBezTo>
                  <a:pt x="317" y="507"/>
                  <a:pt x="306" y="502"/>
                  <a:pt x="302" y="493"/>
                </a:cubicBezTo>
                <a:cubicBezTo>
                  <a:pt x="256" y="360"/>
                  <a:pt x="256" y="360"/>
                  <a:pt x="256" y="360"/>
                </a:cubicBezTo>
                <a:cubicBezTo>
                  <a:pt x="256" y="499"/>
                  <a:pt x="256" y="499"/>
                  <a:pt x="256" y="499"/>
                </a:cubicBezTo>
                <a:cubicBezTo>
                  <a:pt x="256" y="510"/>
                  <a:pt x="248" y="518"/>
                  <a:pt x="237" y="518"/>
                </a:cubicBezTo>
                <a:cubicBezTo>
                  <a:pt x="227" y="518"/>
                  <a:pt x="218" y="510"/>
                  <a:pt x="218" y="499"/>
                </a:cubicBezTo>
                <a:cubicBezTo>
                  <a:pt x="218" y="360"/>
                  <a:pt x="218" y="360"/>
                  <a:pt x="218" y="360"/>
                </a:cubicBezTo>
                <a:cubicBezTo>
                  <a:pt x="173" y="493"/>
                  <a:pt x="173" y="493"/>
                  <a:pt x="173" y="493"/>
                </a:cubicBezTo>
                <a:cubicBezTo>
                  <a:pt x="169" y="502"/>
                  <a:pt x="158" y="507"/>
                  <a:pt x="148" y="503"/>
                </a:cubicBezTo>
                <a:cubicBezTo>
                  <a:pt x="138" y="499"/>
                  <a:pt x="134" y="488"/>
                  <a:pt x="138" y="478"/>
                </a:cubicBezTo>
                <a:cubicBezTo>
                  <a:pt x="205" y="283"/>
                  <a:pt x="205" y="283"/>
                  <a:pt x="205" y="283"/>
                </a:cubicBezTo>
                <a:cubicBezTo>
                  <a:pt x="200" y="276"/>
                  <a:pt x="197" y="268"/>
                  <a:pt x="197" y="259"/>
                </a:cubicBezTo>
                <a:cubicBezTo>
                  <a:pt x="197" y="237"/>
                  <a:pt x="215" y="219"/>
                  <a:pt x="237" y="219"/>
                </a:cubicBezTo>
                <a:cubicBezTo>
                  <a:pt x="259" y="219"/>
                  <a:pt x="277" y="237"/>
                  <a:pt x="277" y="259"/>
                </a:cubicBezTo>
                <a:cubicBezTo>
                  <a:pt x="277" y="268"/>
                  <a:pt x="274" y="276"/>
                  <a:pt x="269" y="283"/>
                </a:cubicBezTo>
                <a:lnTo>
                  <a:pt x="336" y="478"/>
                </a:lnTo>
                <a:close/>
                <a:moveTo>
                  <a:pt x="366" y="0"/>
                </a:moveTo>
                <a:cubicBezTo>
                  <a:pt x="312" y="22"/>
                  <a:pt x="312" y="22"/>
                  <a:pt x="312" y="22"/>
                </a:cubicBezTo>
                <a:cubicBezTo>
                  <a:pt x="301" y="27"/>
                  <a:pt x="295" y="39"/>
                  <a:pt x="299" y="51"/>
                </a:cubicBezTo>
                <a:cubicBezTo>
                  <a:pt x="110" y="130"/>
                  <a:pt x="110" y="130"/>
                  <a:pt x="110" y="130"/>
                </a:cubicBezTo>
                <a:cubicBezTo>
                  <a:pt x="102" y="134"/>
                  <a:pt x="97" y="141"/>
                  <a:pt x="96" y="149"/>
                </a:cubicBezTo>
                <a:cubicBezTo>
                  <a:pt x="67" y="162"/>
                  <a:pt x="67" y="162"/>
                  <a:pt x="67" y="162"/>
                </a:cubicBezTo>
                <a:cubicBezTo>
                  <a:pt x="55" y="167"/>
                  <a:pt x="49" y="181"/>
                  <a:pt x="54" y="194"/>
                </a:cubicBezTo>
                <a:cubicBezTo>
                  <a:pt x="72" y="234"/>
                  <a:pt x="72" y="234"/>
                  <a:pt x="72" y="234"/>
                </a:cubicBezTo>
                <a:cubicBezTo>
                  <a:pt x="77" y="246"/>
                  <a:pt x="91" y="252"/>
                  <a:pt x="103" y="247"/>
                </a:cubicBezTo>
                <a:cubicBezTo>
                  <a:pt x="132" y="234"/>
                  <a:pt x="132" y="234"/>
                  <a:pt x="132" y="234"/>
                </a:cubicBezTo>
                <a:cubicBezTo>
                  <a:pt x="139" y="239"/>
                  <a:pt x="148" y="240"/>
                  <a:pt x="156" y="237"/>
                </a:cubicBezTo>
                <a:cubicBezTo>
                  <a:pt x="344" y="158"/>
                  <a:pt x="344" y="158"/>
                  <a:pt x="344" y="158"/>
                </a:cubicBezTo>
                <a:cubicBezTo>
                  <a:pt x="350" y="168"/>
                  <a:pt x="364" y="173"/>
                  <a:pt x="375" y="168"/>
                </a:cubicBezTo>
                <a:cubicBezTo>
                  <a:pt x="429" y="146"/>
                  <a:pt x="429" y="146"/>
                  <a:pt x="429" y="146"/>
                </a:cubicBezTo>
                <a:lnTo>
                  <a:pt x="366" y="0"/>
                </a:lnTo>
                <a:close/>
                <a:moveTo>
                  <a:pt x="49" y="202"/>
                </a:moveTo>
                <a:cubicBezTo>
                  <a:pt x="47" y="196"/>
                  <a:pt x="39" y="194"/>
                  <a:pt x="33" y="196"/>
                </a:cubicBezTo>
                <a:cubicBezTo>
                  <a:pt x="26" y="199"/>
                  <a:pt x="26" y="199"/>
                  <a:pt x="26" y="199"/>
                </a:cubicBezTo>
                <a:cubicBezTo>
                  <a:pt x="26" y="197"/>
                  <a:pt x="26" y="197"/>
                  <a:pt x="26" y="197"/>
                </a:cubicBezTo>
                <a:cubicBezTo>
                  <a:pt x="23" y="191"/>
                  <a:pt x="16" y="189"/>
                  <a:pt x="10" y="191"/>
                </a:cubicBezTo>
                <a:cubicBezTo>
                  <a:pt x="9" y="192"/>
                  <a:pt x="9" y="192"/>
                  <a:pt x="9" y="192"/>
                </a:cubicBezTo>
                <a:cubicBezTo>
                  <a:pt x="3" y="194"/>
                  <a:pt x="0" y="201"/>
                  <a:pt x="2" y="207"/>
                </a:cubicBezTo>
                <a:cubicBezTo>
                  <a:pt x="26" y="262"/>
                  <a:pt x="26" y="262"/>
                  <a:pt x="26" y="262"/>
                </a:cubicBezTo>
                <a:cubicBezTo>
                  <a:pt x="28" y="268"/>
                  <a:pt x="36" y="271"/>
                  <a:pt x="42" y="268"/>
                </a:cubicBezTo>
                <a:cubicBezTo>
                  <a:pt x="43" y="268"/>
                  <a:pt x="43" y="268"/>
                  <a:pt x="43" y="268"/>
                </a:cubicBezTo>
                <a:cubicBezTo>
                  <a:pt x="49" y="265"/>
                  <a:pt x="52" y="258"/>
                  <a:pt x="49" y="252"/>
                </a:cubicBezTo>
                <a:cubicBezTo>
                  <a:pt x="48" y="250"/>
                  <a:pt x="48" y="250"/>
                  <a:pt x="48" y="250"/>
                </a:cubicBezTo>
                <a:cubicBezTo>
                  <a:pt x="55" y="247"/>
                  <a:pt x="55" y="247"/>
                  <a:pt x="55" y="247"/>
                </a:cubicBezTo>
                <a:cubicBezTo>
                  <a:pt x="61" y="245"/>
                  <a:pt x="64" y="238"/>
                  <a:pt x="62" y="232"/>
                </a:cubicBezTo>
                <a:lnTo>
                  <a:pt x="49" y="202"/>
                </a:lnTo>
                <a:close/>
              </a:path>
            </a:pathLst>
          </a:custGeom>
          <a:no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11">
            <a:extLst>
              <a:ext uri="{FF2B5EF4-FFF2-40B4-BE49-F238E27FC236}">
                <a16:creationId xmlns:a16="http://schemas.microsoft.com/office/drawing/2014/main" id="{F385BE49-C2BF-432A-ABAB-342F68A73E7E}"/>
              </a:ext>
            </a:extLst>
          </p:cNvPr>
          <p:cNvSpPr>
            <a:spLocks noEditPoints="1"/>
          </p:cNvSpPr>
          <p:nvPr/>
        </p:nvSpPr>
        <p:spPr bwMode="auto">
          <a:xfrm>
            <a:off x="8202371" y="1710174"/>
            <a:ext cx="658338" cy="660565"/>
          </a:xfrm>
          <a:custGeom>
            <a:avLst/>
            <a:gdLst/>
            <a:ahLst/>
            <a:cxnLst>
              <a:cxn ang="0">
                <a:pos x="19" y="250"/>
              </a:cxn>
              <a:cxn ang="0">
                <a:pos x="73" y="212"/>
              </a:cxn>
              <a:cxn ang="0">
                <a:pos x="428" y="212"/>
              </a:cxn>
              <a:cxn ang="0">
                <a:pos x="481" y="250"/>
              </a:cxn>
              <a:cxn ang="0">
                <a:pos x="250" y="0"/>
              </a:cxn>
              <a:cxn ang="0">
                <a:pos x="250" y="73"/>
              </a:cxn>
              <a:cxn ang="0">
                <a:pos x="250" y="0"/>
              </a:cxn>
              <a:cxn ang="0">
                <a:pos x="68" y="105"/>
              </a:cxn>
              <a:cxn ang="0">
                <a:pos x="58" y="140"/>
              </a:cxn>
              <a:cxn ang="0">
                <a:pos x="112" y="152"/>
              </a:cxn>
              <a:cxn ang="0">
                <a:pos x="151" y="21"/>
              </a:cxn>
              <a:cxn ang="0">
                <a:pos x="118" y="41"/>
              </a:cxn>
              <a:cxn ang="0">
                <a:pos x="171" y="93"/>
              </a:cxn>
              <a:cxn ang="0">
                <a:pos x="151" y="21"/>
              </a:cxn>
              <a:cxn ang="0">
                <a:pos x="451" y="115"/>
              </a:cxn>
              <a:cxn ang="0">
                <a:pos x="386" y="137"/>
              </a:cxn>
              <a:cxn ang="0">
                <a:pos x="414" y="158"/>
              </a:cxn>
              <a:cxn ang="0">
                <a:pos x="349" y="21"/>
              </a:cxn>
              <a:cxn ang="0">
                <a:pos x="330" y="93"/>
              </a:cxn>
              <a:cxn ang="0">
                <a:pos x="382" y="41"/>
              </a:cxn>
              <a:cxn ang="0">
                <a:pos x="265" y="190"/>
              </a:cxn>
              <a:cxn ang="0">
                <a:pos x="286" y="243"/>
              </a:cxn>
              <a:cxn ang="0">
                <a:pos x="380" y="228"/>
              </a:cxn>
              <a:cxn ang="0">
                <a:pos x="177" y="362"/>
              </a:cxn>
              <a:cxn ang="0">
                <a:pos x="185" y="381"/>
              </a:cxn>
              <a:cxn ang="0">
                <a:pos x="324" y="366"/>
              </a:cxn>
              <a:cxn ang="0">
                <a:pos x="288" y="290"/>
              </a:cxn>
              <a:cxn ang="0">
                <a:pos x="250" y="333"/>
              </a:cxn>
              <a:cxn ang="0">
                <a:pos x="212" y="290"/>
              </a:cxn>
              <a:cxn ang="0">
                <a:pos x="176" y="280"/>
              </a:cxn>
              <a:cxn ang="0">
                <a:pos x="162" y="245"/>
              </a:cxn>
              <a:cxn ang="0">
                <a:pos x="180" y="213"/>
              </a:cxn>
              <a:cxn ang="0">
                <a:pos x="176" y="156"/>
              </a:cxn>
              <a:cxn ang="0">
                <a:pos x="234" y="159"/>
              </a:cxn>
              <a:cxn ang="0">
                <a:pos x="266" y="141"/>
              </a:cxn>
              <a:cxn ang="0">
                <a:pos x="301" y="156"/>
              </a:cxn>
              <a:cxn ang="0">
                <a:pos x="311" y="191"/>
              </a:cxn>
              <a:cxn ang="0">
                <a:pos x="354" y="229"/>
              </a:cxn>
              <a:cxn ang="0">
                <a:pos x="311" y="267"/>
              </a:cxn>
              <a:cxn ang="0">
                <a:pos x="301" y="303"/>
              </a:cxn>
              <a:cxn ang="0">
                <a:pos x="206" y="481"/>
              </a:cxn>
              <a:cxn ang="0">
                <a:pos x="268" y="500"/>
              </a:cxn>
              <a:cxn ang="0">
                <a:pos x="315" y="469"/>
              </a:cxn>
              <a:cxn ang="0">
                <a:pos x="178" y="406"/>
              </a:cxn>
            </a:cxnLst>
            <a:rect l="0" t="0" r="r" b="b"/>
            <a:pathLst>
              <a:path w="500" h="500">
                <a:moveTo>
                  <a:pt x="92" y="231"/>
                </a:moveTo>
                <a:cubicBezTo>
                  <a:pt x="92" y="241"/>
                  <a:pt x="83" y="250"/>
                  <a:pt x="73" y="250"/>
                </a:cubicBezTo>
                <a:cubicBezTo>
                  <a:pt x="19" y="250"/>
                  <a:pt x="19" y="250"/>
                  <a:pt x="19" y="250"/>
                </a:cubicBezTo>
                <a:cubicBezTo>
                  <a:pt x="9" y="250"/>
                  <a:pt x="0" y="241"/>
                  <a:pt x="0" y="231"/>
                </a:cubicBezTo>
                <a:cubicBezTo>
                  <a:pt x="0" y="220"/>
                  <a:pt x="9" y="212"/>
                  <a:pt x="19" y="212"/>
                </a:cubicBezTo>
                <a:cubicBezTo>
                  <a:pt x="73" y="212"/>
                  <a:pt x="73" y="212"/>
                  <a:pt x="73" y="212"/>
                </a:cubicBezTo>
                <a:cubicBezTo>
                  <a:pt x="83" y="212"/>
                  <a:pt x="92" y="220"/>
                  <a:pt x="92" y="231"/>
                </a:cubicBezTo>
                <a:close/>
                <a:moveTo>
                  <a:pt x="481" y="212"/>
                </a:moveTo>
                <a:cubicBezTo>
                  <a:pt x="428" y="212"/>
                  <a:pt x="428" y="212"/>
                  <a:pt x="428" y="212"/>
                </a:cubicBezTo>
                <a:cubicBezTo>
                  <a:pt x="417" y="212"/>
                  <a:pt x="409" y="220"/>
                  <a:pt x="409" y="231"/>
                </a:cubicBezTo>
                <a:cubicBezTo>
                  <a:pt x="409" y="241"/>
                  <a:pt x="417" y="250"/>
                  <a:pt x="428" y="250"/>
                </a:cubicBezTo>
                <a:cubicBezTo>
                  <a:pt x="481" y="250"/>
                  <a:pt x="481" y="250"/>
                  <a:pt x="481" y="250"/>
                </a:cubicBezTo>
                <a:cubicBezTo>
                  <a:pt x="491" y="250"/>
                  <a:pt x="500" y="241"/>
                  <a:pt x="500" y="231"/>
                </a:cubicBezTo>
                <a:cubicBezTo>
                  <a:pt x="500" y="220"/>
                  <a:pt x="491" y="212"/>
                  <a:pt x="481" y="212"/>
                </a:cubicBezTo>
                <a:close/>
                <a:moveTo>
                  <a:pt x="250" y="0"/>
                </a:moveTo>
                <a:cubicBezTo>
                  <a:pt x="240" y="0"/>
                  <a:pt x="231" y="9"/>
                  <a:pt x="231" y="19"/>
                </a:cubicBezTo>
                <a:cubicBezTo>
                  <a:pt x="231" y="54"/>
                  <a:pt x="231" y="54"/>
                  <a:pt x="231" y="54"/>
                </a:cubicBezTo>
                <a:cubicBezTo>
                  <a:pt x="231" y="64"/>
                  <a:pt x="240" y="73"/>
                  <a:pt x="250" y="73"/>
                </a:cubicBezTo>
                <a:cubicBezTo>
                  <a:pt x="261" y="73"/>
                  <a:pt x="269" y="64"/>
                  <a:pt x="269" y="54"/>
                </a:cubicBezTo>
                <a:cubicBezTo>
                  <a:pt x="269" y="19"/>
                  <a:pt x="269" y="19"/>
                  <a:pt x="269" y="19"/>
                </a:cubicBezTo>
                <a:cubicBezTo>
                  <a:pt x="269" y="9"/>
                  <a:pt x="261" y="0"/>
                  <a:pt x="250" y="0"/>
                </a:cubicBezTo>
                <a:close/>
                <a:moveTo>
                  <a:pt x="106" y="126"/>
                </a:moveTo>
                <a:cubicBezTo>
                  <a:pt x="78" y="108"/>
                  <a:pt x="78" y="108"/>
                  <a:pt x="78" y="108"/>
                </a:cubicBezTo>
                <a:cubicBezTo>
                  <a:pt x="75" y="106"/>
                  <a:pt x="71" y="105"/>
                  <a:pt x="68" y="105"/>
                </a:cubicBezTo>
                <a:cubicBezTo>
                  <a:pt x="61" y="105"/>
                  <a:pt x="55" y="109"/>
                  <a:pt x="52" y="114"/>
                </a:cubicBezTo>
                <a:cubicBezTo>
                  <a:pt x="49" y="119"/>
                  <a:pt x="48" y="124"/>
                  <a:pt x="49" y="129"/>
                </a:cubicBezTo>
                <a:cubicBezTo>
                  <a:pt x="51" y="134"/>
                  <a:pt x="54" y="138"/>
                  <a:pt x="58" y="140"/>
                </a:cubicBezTo>
                <a:cubicBezTo>
                  <a:pt x="86" y="158"/>
                  <a:pt x="86" y="158"/>
                  <a:pt x="86" y="158"/>
                </a:cubicBezTo>
                <a:cubicBezTo>
                  <a:pt x="89" y="160"/>
                  <a:pt x="93" y="161"/>
                  <a:pt x="96" y="161"/>
                </a:cubicBezTo>
                <a:cubicBezTo>
                  <a:pt x="103" y="161"/>
                  <a:pt x="109" y="158"/>
                  <a:pt x="112" y="152"/>
                </a:cubicBezTo>
                <a:cubicBezTo>
                  <a:pt x="115" y="148"/>
                  <a:pt x="116" y="143"/>
                  <a:pt x="115" y="138"/>
                </a:cubicBezTo>
                <a:cubicBezTo>
                  <a:pt x="114" y="133"/>
                  <a:pt x="111" y="129"/>
                  <a:pt x="106" y="126"/>
                </a:cubicBezTo>
                <a:close/>
                <a:moveTo>
                  <a:pt x="151" y="21"/>
                </a:moveTo>
                <a:cubicBezTo>
                  <a:pt x="146" y="13"/>
                  <a:pt x="134" y="10"/>
                  <a:pt x="125" y="15"/>
                </a:cubicBezTo>
                <a:cubicBezTo>
                  <a:pt x="121" y="17"/>
                  <a:pt x="118" y="21"/>
                  <a:pt x="116" y="26"/>
                </a:cubicBezTo>
                <a:cubicBezTo>
                  <a:pt x="115" y="31"/>
                  <a:pt x="116" y="36"/>
                  <a:pt x="118" y="41"/>
                </a:cubicBezTo>
                <a:cubicBezTo>
                  <a:pt x="145" y="86"/>
                  <a:pt x="145" y="86"/>
                  <a:pt x="145" y="86"/>
                </a:cubicBezTo>
                <a:cubicBezTo>
                  <a:pt x="149" y="92"/>
                  <a:pt x="155" y="96"/>
                  <a:pt x="162" y="96"/>
                </a:cubicBezTo>
                <a:cubicBezTo>
                  <a:pt x="165" y="96"/>
                  <a:pt x="168" y="95"/>
                  <a:pt x="171" y="93"/>
                </a:cubicBezTo>
                <a:cubicBezTo>
                  <a:pt x="175" y="91"/>
                  <a:pt x="179" y="87"/>
                  <a:pt x="180" y="82"/>
                </a:cubicBezTo>
                <a:cubicBezTo>
                  <a:pt x="181" y="77"/>
                  <a:pt x="180" y="72"/>
                  <a:pt x="178" y="67"/>
                </a:cubicBezTo>
                <a:lnTo>
                  <a:pt x="151" y="21"/>
                </a:lnTo>
                <a:close/>
                <a:moveTo>
                  <a:pt x="444" y="141"/>
                </a:moveTo>
                <a:cubicBezTo>
                  <a:pt x="449" y="138"/>
                  <a:pt x="452" y="134"/>
                  <a:pt x="453" y="129"/>
                </a:cubicBezTo>
                <a:cubicBezTo>
                  <a:pt x="454" y="124"/>
                  <a:pt x="454" y="119"/>
                  <a:pt x="451" y="115"/>
                </a:cubicBezTo>
                <a:cubicBezTo>
                  <a:pt x="446" y="106"/>
                  <a:pt x="434" y="103"/>
                  <a:pt x="425" y="108"/>
                </a:cubicBezTo>
                <a:cubicBezTo>
                  <a:pt x="395" y="126"/>
                  <a:pt x="395" y="126"/>
                  <a:pt x="395" y="126"/>
                </a:cubicBezTo>
                <a:cubicBezTo>
                  <a:pt x="390" y="128"/>
                  <a:pt x="387" y="132"/>
                  <a:pt x="386" y="137"/>
                </a:cubicBezTo>
                <a:cubicBezTo>
                  <a:pt x="385" y="142"/>
                  <a:pt x="385" y="147"/>
                  <a:pt x="388" y="152"/>
                </a:cubicBezTo>
                <a:cubicBezTo>
                  <a:pt x="391" y="157"/>
                  <a:pt x="397" y="161"/>
                  <a:pt x="404" y="161"/>
                </a:cubicBezTo>
                <a:cubicBezTo>
                  <a:pt x="408" y="161"/>
                  <a:pt x="411" y="160"/>
                  <a:pt x="414" y="158"/>
                </a:cubicBezTo>
                <a:lnTo>
                  <a:pt x="444" y="141"/>
                </a:lnTo>
                <a:close/>
                <a:moveTo>
                  <a:pt x="375" y="15"/>
                </a:moveTo>
                <a:cubicBezTo>
                  <a:pt x="367" y="10"/>
                  <a:pt x="355" y="13"/>
                  <a:pt x="349" y="21"/>
                </a:cubicBezTo>
                <a:cubicBezTo>
                  <a:pt x="323" y="67"/>
                  <a:pt x="323" y="67"/>
                  <a:pt x="323" y="67"/>
                </a:cubicBezTo>
                <a:cubicBezTo>
                  <a:pt x="320" y="72"/>
                  <a:pt x="319" y="77"/>
                  <a:pt x="321" y="82"/>
                </a:cubicBezTo>
                <a:cubicBezTo>
                  <a:pt x="322" y="87"/>
                  <a:pt x="325" y="91"/>
                  <a:pt x="330" y="93"/>
                </a:cubicBezTo>
                <a:cubicBezTo>
                  <a:pt x="332" y="95"/>
                  <a:pt x="335" y="96"/>
                  <a:pt x="339" y="96"/>
                </a:cubicBezTo>
                <a:cubicBezTo>
                  <a:pt x="346" y="96"/>
                  <a:pt x="352" y="92"/>
                  <a:pt x="355" y="86"/>
                </a:cubicBezTo>
                <a:cubicBezTo>
                  <a:pt x="382" y="41"/>
                  <a:pt x="382" y="41"/>
                  <a:pt x="382" y="41"/>
                </a:cubicBezTo>
                <a:cubicBezTo>
                  <a:pt x="385" y="36"/>
                  <a:pt x="385" y="31"/>
                  <a:pt x="384" y="26"/>
                </a:cubicBezTo>
                <a:cubicBezTo>
                  <a:pt x="383" y="21"/>
                  <a:pt x="380" y="17"/>
                  <a:pt x="375" y="15"/>
                </a:cubicBezTo>
                <a:close/>
                <a:moveTo>
                  <a:pt x="265" y="190"/>
                </a:moveTo>
                <a:cubicBezTo>
                  <a:pt x="244" y="182"/>
                  <a:pt x="221" y="192"/>
                  <a:pt x="212" y="212"/>
                </a:cubicBezTo>
                <a:cubicBezTo>
                  <a:pt x="204" y="233"/>
                  <a:pt x="214" y="256"/>
                  <a:pt x="234" y="264"/>
                </a:cubicBezTo>
                <a:cubicBezTo>
                  <a:pt x="254" y="273"/>
                  <a:pt x="278" y="263"/>
                  <a:pt x="286" y="243"/>
                </a:cubicBezTo>
                <a:cubicBezTo>
                  <a:pt x="295" y="222"/>
                  <a:pt x="285" y="199"/>
                  <a:pt x="265" y="190"/>
                </a:cubicBezTo>
                <a:close/>
                <a:moveTo>
                  <a:pt x="324" y="362"/>
                </a:moveTo>
                <a:cubicBezTo>
                  <a:pt x="328" y="313"/>
                  <a:pt x="380" y="285"/>
                  <a:pt x="380" y="228"/>
                </a:cubicBezTo>
                <a:cubicBezTo>
                  <a:pt x="379" y="157"/>
                  <a:pt x="321" y="99"/>
                  <a:pt x="250" y="99"/>
                </a:cubicBezTo>
                <a:cubicBezTo>
                  <a:pt x="178" y="99"/>
                  <a:pt x="120" y="158"/>
                  <a:pt x="120" y="229"/>
                </a:cubicBezTo>
                <a:cubicBezTo>
                  <a:pt x="121" y="286"/>
                  <a:pt x="173" y="314"/>
                  <a:pt x="177" y="362"/>
                </a:cubicBezTo>
                <a:cubicBezTo>
                  <a:pt x="177" y="367"/>
                  <a:pt x="177" y="367"/>
                  <a:pt x="177" y="367"/>
                </a:cubicBezTo>
                <a:cubicBezTo>
                  <a:pt x="177" y="373"/>
                  <a:pt x="177" y="373"/>
                  <a:pt x="177" y="373"/>
                </a:cubicBezTo>
                <a:cubicBezTo>
                  <a:pt x="177" y="378"/>
                  <a:pt x="181" y="381"/>
                  <a:pt x="185" y="381"/>
                </a:cubicBezTo>
                <a:cubicBezTo>
                  <a:pt x="316" y="381"/>
                  <a:pt x="316" y="381"/>
                  <a:pt x="316" y="381"/>
                </a:cubicBezTo>
                <a:cubicBezTo>
                  <a:pt x="320" y="381"/>
                  <a:pt x="324" y="377"/>
                  <a:pt x="324" y="373"/>
                </a:cubicBezTo>
                <a:cubicBezTo>
                  <a:pt x="324" y="366"/>
                  <a:pt x="324" y="366"/>
                  <a:pt x="324" y="366"/>
                </a:cubicBezTo>
                <a:lnTo>
                  <a:pt x="324" y="362"/>
                </a:lnTo>
                <a:close/>
                <a:moveTo>
                  <a:pt x="301" y="303"/>
                </a:moveTo>
                <a:cubicBezTo>
                  <a:pt x="288" y="290"/>
                  <a:pt x="288" y="290"/>
                  <a:pt x="288" y="290"/>
                </a:cubicBezTo>
                <a:cubicBezTo>
                  <a:pt x="282" y="294"/>
                  <a:pt x="274" y="298"/>
                  <a:pt x="266" y="299"/>
                </a:cubicBezTo>
                <a:cubicBezTo>
                  <a:pt x="266" y="317"/>
                  <a:pt x="266" y="317"/>
                  <a:pt x="266" y="317"/>
                </a:cubicBezTo>
                <a:cubicBezTo>
                  <a:pt x="266" y="326"/>
                  <a:pt x="259" y="333"/>
                  <a:pt x="250" y="333"/>
                </a:cubicBezTo>
                <a:cubicBezTo>
                  <a:pt x="241" y="333"/>
                  <a:pt x="234" y="326"/>
                  <a:pt x="234" y="317"/>
                </a:cubicBezTo>
                <a:cubicBezTo>
                  <a:pt x="234" y="299"/>
                  <a:pt x="234" y="299"/>
                  <a:pt x="234" y="299"/>
                </a:cubicBezTo>
                <a:cubicBezTo>
                  <a:pt x="226" y="298"/>
                  <a:pt x="218" y="294"/>
                  <a:pt x="212" y="290"/>
                </a:cubicBezTo>
                <a:cubicBezTo>
                  <a:pt x="199" y="303"/>
                  <a:pt x="199" y="303"/>
                  <a:pt x="199" y="303"/>
                </a:cubicBezTo>
                <a:cubicBezTo>
                  <a:pt x="193" y="309"/>
                  <a:pt x="183" y="309"/>
                  <a:pt x="176" y="303"/>
                </a:cubicBezTo>
                <a:cubicBezTo>
                  <a:pt x="170" y="297"/>
                  <a:pt x="170" y="286"/>
                  <a:pt x="176" y="280"/>
                </a:cubicBezTo>
                <a:cubicBezTo>
                  <a:pt x="189" y="267"/>
                  <a:pt x="189" y="267"/>
                  <a:pt x="189" y="267"/>
                </a:cubicBezTo>
                <a:cubicBezTo>
                  <a:pt x="185" y="261"/>
                  <a:pt x="182" y="253"/>
                  <a:pt x="180" y="245"/>
                </a:cubicBezTo>
                <a:cubicBezTo>
                  <a:pt x="162" y="245"/>
                  <a:pt x="162" y="245"/>
                  <a:pt x="162" y="245"/>
                </a:cubicBezTo>
                <a:cubicBezTo>
                  <a:pt x="153" y="245"/>
                  <a:pt x="146" y="238"/>
                  <a:pt x="146" y="229"/>
                </a:cubicBezTo>
                <a:cubicBezTo>
                  <a:pt x="146" y="220"/>
                  <a:pt x="153" y="213"/>
                  <a:pt x="162" y="213"/>
                </a:cubicBezTo>
                <a:cubicBezTo>
                  <a:pt x="180" y="213"/>
                  <a:pt x="180" y="213"/>
                  <a:pt x="180" y="213"/>
                </a:cubicBezTo>
                <a:cubicBezTo>
                  <a:pt x="182" y="205"/>
                  <a:pt x="185" y="198"/>
                  <a:pt x="189" y="191"/>
                </a:cubicBezTo>
                <a:cubicBezTo>
                  <a:pt x="176" y="178"/>
                  <a:pt x="176" y="178"/>
                  <a:pt x="176" y="178"/>
                </a:cubicBezTo>
                <a:cubicBezTo>
                  <a:pt x="170" y="172"/>
                  <a:pt x="170" y="162"/>
                  <a:pt x="176" y="156"/>
                </a:cubicBezTo>
                <a:cubicBezTo>
                  <a:pt x="183" y="149"/>
                  <a:pt x="193" y="149"/>
                  <a:pt x="199" y="156"/>
                </a:cubicBezTo>
                <a:cubicBezTo>
                  <a:pt x="212" y="168"/>
                  <a:pt x="212" y="168"/>
                  <a:pt x="212" y="168"/>
                </a:cubicBezTo>
                <a:cubicBezTo>
                  <a:pt x="218" y="164"/>
                  <a:pt x="226" y="161"/>
                  <a:pt x="234" y="159"/>
                </a:cubicBezTo>
                <a:cubicBezTo>
                  <a:pt x="234" y="141"/>
                  <a:pt x="234" y="141"/>
                  <a:pt x="234" y="141"/>
                </a:cubicBezTo>
                <a:cubicBezTo>
                  <a:pt x="234" y="132"/>
                  <a:pt x="241" y="125"/>
                  <a:pt x="250" y="125"/>
                </a:cubicBezTo>
                <a:cubicBezTo>
                  <a:pt x="259" y="125"/>
                  <a:pt x="266" y="132"/>
                  <a:pt x="266" y="141"/>
                </a:cubicBezTo>
                <a:cubicBezTo>
                  <a:pt x="266" y="159"/>
                  <a:pt x="266" y="159"/>
                  <a:pt x="266" y="159"/>
                </a:cubicBezTo>
                <a:cubicBezTo>
                  <a:pt x="274" y="161"/>
                  <a:pt x="282" y="164"/>
                  <a:pt x="288" y="168"/>
                </a:cubicBezTo>
                <a:cubicBezTo>
                  <a:pt x="301" y="156"/>
                  <a:pt x="301" y="156"/>
                  <a:pt x="301" y="156"/>
                </a:cubicBezTo>
                <a:cubicBezTo>
                  <a:pt x="307" y="149"/>
                  <a:pt x="317" y="149"/>
                  <a:pt x="324" y="156"/>
                </a:cubicBezTo>
                <a:cubicBezTo>
                  <a:pt x="330" y="162"/>
                  <a:pt x="330" y="172"/>
                  <a:pt x="324" y="178"/>
                </a:cubicBezTo>
                <a:cubicBezTo>
                  <a:pt x="311" y="191"/>
                  <a:pt x="311" y="191"/>
                  <a:pt x="311" y="191"/>
                </a:cubicBezTo>
                <a:cubicBezTo>
                  <a:pt x="315" y="198"/>
                  <a:pt x="318" y="205"/>
                  <a:pt x="320" y="213"/>
                </a:cubicBezTo>
                <a:cubicBezTo>
                  <a:pt x="338" y="213"/>
                  <a:pt x="338" y="213"/>
                  <a:pt x="338" y="213"/>
                </a:cubicBezTo>
                <a:cubicBezTo>
                  <a:pt x="347" y="213"/>
                  <a:pt x="354" y="220"/>
                  <a:pt x="354" y="229"/>
                </a:cubicBezTo>
                <a:cubicBezTo>
                  <a:pt x="354" y="238"/>
                  <a:pt x="347" y="245"/>
                  <a:pt x="338" y="245"/>
                </a:cubicBezTo>
                <a:cubicBezTo>
                  <a:pt x="320" y="245"/>
                  <a:pt x="320" y="245"/>
                  <a:pt x="320" y="245"/>
                </a:cubicBezTo>
                <a:cubicBezTo>
                  <a:pt x="318" y="253"/>
                  <a:pt x="315" y="261"/>
                  <a:pt x="311" y="267"/>
                </a:cubicBezTo>
                <a:cubicBezTo>
                  <a:pt x="324" y="280"/>
                  <a:pt x="324" y="280"/>
                  <a:pt x="324" y="280"/>
                </a:cubicBezTo>
                <a:cubicBezTo>
                  <a:pt x="330" y="286"/>
                  <a:pt x="330" y="297"/>
                  <a:pt x="324" y="303"/>
                </a:cubicBezTo>
                <a:cubicBezTo>
                  <a:pt x="317" y="309"/>
                  <a:pt x="307" y="309"/>
                  <a:pt x="301" y="303"/>
                </a:cubicBezTo>
                <a:close/>
                <a:moveTo>
                  <a:pt x="178" y="454"/>
                </a:moveTo>
                <a:cubicBezTo>
                  <a:pt x="178" y="461"/>
                  <a:pt x="182" y="467"/>
                  <a:pt x="186" y="470"/>
                </a:cubicBezTo>
                <a:cubicBezTo>
                  <a:pt x="192" y="475"/>
                  <a:pt x="199" y="478"/>
                  <a:pt x="206" y="481"/>
                </a:cubicBezTo>
                <a:cubicBezTo>
                  <a:pt x="209" y="482"/>
                  <a:pt x="212" y="482"/>
                  <a:pt x="214" y="483"/>
                </a:cubicBezTo>
                <a:cubicBezTo>
                  <a:pt x="215" y="492"/>
                  <a:pt x="223" y="500"/>
                  <a:pt x="233" y="500"/>
                </a:cubicBezTo>
                <a:cubicBezTo>
                  <a:pt x="268" y="500"/>
                  <a:pt x="268" y="500"/>
                  <a:pt x="268" y="500"/>
                </a:cubicBezTo>
                <a:cubicBezTo>
                  <a:pt x="278" y="500"/>
                  <a:pt x="286" y="492"/>
                  <a:pt x="286" y="482"/>
                </a:cubicBezTo>
                <a:cubicBezTo>
                  <a:pt x="291" y="481"/>
                  <a:pt x="296" y="479"/>
                  <a:pt x="301" y="477"/>
                </a:cubicBezTo>
                <a:cubicBezTo>
                  <a:pt x="306" y="475"/>
                  <a:pt x="311" y="473"/>
                  <a:pt x="315" y="469"/>
                </a:cubicBezTo>
                <a:cubicBezTo>
                  <a:pt x="319" y="466"/>
                  <a:pt x="322" y="460"/>
                  <a:pt x="322" y="454"/>
                </a:cubicBezTo>
                <a:cubicBezTo>
                  <a:pt x="322" y="405"/>
                  <a:pt x="322" y="405"/>
                  <a:pt x="322" y="405"/>
                </a:cubicBezTo>
                <a:cubicBezTo>
                  <a:pt x="178" y="406"/>
                  <a:pt x="178" y="406"/>
                  <a:pt x="178" y="406"/>
                </a:cubicBezTo>
                <a:lnTo>
                  <a:pt x="178" y="454"/>
                </a:lnTo>
                <a:close/>
              </a:path>
            </a:pathLst>
          </a:custGeom>
          <a:no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1">
            <a:extLst>
              <a:ext uri="{FF2B5EF4-FFF2-40B4-BE49-F238E27FC236}">
                <a16:creationId xmlns:a16="http://schemas.microsoft.com/office/drawing/2014/main" id="{C7276558-E7D6-484D-B68B-0068E823AC45}"/>
              </a:ext>
            </a:extLst>
          </p:cNvPr>
          <p:cNvSpPr>
            <a:spLocks/>
          </p:cNvSpPr>
          <p:nvPr/>
        </p:nvSpPr>
        <p:spPr bwMode="auto">
          <a:xfrm>
            <a:off x="9423863" y="4032277"/>
            <a:ext cx="1550540" cy="1987775"/>
          </a:xfrm>
          <a:custGeom>
            <a:avLst/>
            <a:gdLst>
              <a:gd name="T0" fmla="*/ 0 w 925"/>
              <a:gd name="T1" fmla="*/ 1044 h 1374"/>
              <a:gd name="T2" fmla="*/ 0 w 925"/>
              <a:gd name="T3" fmla="*/ 0 h 1374"/>
              <a:gd name="T4" fmla="*/ 925 w 925"/>
              <a:gd name="T5" fmla="*/ 0 h 1374"/>
              <a:gd name="T6" fmla="*/ 925 w 925"/>
              <a:gd name="T7" fmla="*/ 1044 h 1374"/>
              <a:gd name="T8" fmla="*/ 453 w 925"/>
              <a:gd name="T9" fmla="*/ 1374 h 1374"/>
              <a:gd name="T10" fmla="*/ 0 w 925"/>
              <a:gd name="T11" fmla="*/ 1044 h 1374"/>
            </a:gdLst>
            <a:ahLst/>
            <a:cxnLst>
              <a:cxn ang="0">
                <a:pos x="T0" y="T1"/>
              </a:cxn>
              <a:cxn ang="0">
                <a:pos x="T2" y="T3"/>
              </a:cxn>
              <a:cxn ang="0">
                <a:pos x="T4" y="T5"/>
              </a:cxn>
              <a:cxn ang="0">
                <a:pos x="T6" y="T7"/>
              </a:cxn>
              <a:cxn ang="0">
                <a:pos x="T8" y="T9"/>
              </a:cxn>
              <a:cxn ang="0">
                <a:pos x="T10" y="T11"/>
              </a:cxn>
            </a:cxnLst>
            <a:rect l="0" t="0" r="r" b="b"/>
            <a:pathLst>
              <a:path w="925" h="1374">
                <a:moveTo>
                  <a:pt x="0" y="1044"/>
                </a:moveTo>
                <a:lnTo>
                  <a:pt x="0" y="0"/>
                </a:lnTo>
                <a:lnTo>
                  <a:pt x="925" y="0"/>
                </a:lnTo>
                <a:lnTo>
                  <a:pt x="925" y="1044"/>
                </a:lnTo>
                <a:lnTo>
                  <a:pt x="453" y="1374"/>
                </a:lnTo>
                <a:lnTo>
                  <a:pt x="0" y="1044"/>
                </a:lnTo>
                <a:close/>
              </a:path>
            </a:pathLst>
          </a:custGeom>
          <a:gradFill>
            <a:gsLst>
              <a:gs pos="0">
                <a:schemeClr val="accent1">
                  <a:lumMod val="75000"/>
                </a:schemeClr>
              </a:gs>
              <a:gs pos="100000">
                <a:schemeClr val="accent1">
                  <a:lumMod val="50000"/>
                </a:schemeClr>
              </a:gs>
            </a:gsLst>
            <a:lin ang="16200000" scaled="1"/>
          </a:gradFill>
          <a:ln w="9525">
            <a:noFill/>
            <a:round/>
            <a:headEnd/>
            <a:tailEnd/>
          </a:ln>
        </p:spPr>
        <p:txBody>
          <a:bodyPr vert="horz" wrap="square" lIns="0" tIns="274320" rIns="0" bIns="0" numCol="1" anchor="ctr" anchorCtr="1" compatLnSpc="1">
            <a:prstTxWarp prst="textNoShape">
              <a:avLst/>
            </a:prstTxWarp>
          </a:bodyPr>
          <a:lstStyle/>
          <a:p>
            <a:pPr algn="ctr">
              <a:lnSpc>
                <a:spcPct val="85000"/>
              </a:lnSpc>
            </a:pPr>
            <a:r>
              <a:rPr lang="en-US" sz="4400" b="1" dirty="0">
                <a:solidFill>
                  <a:schemeClr val="bg1"/>
                </a:solidFill>
                <a:cs typeface="Arial" panose="020B0604020202020204" pitchFamily="34" charset="0"/>
              </a:rPr>
              <a:t>05</a:t>
            </a:r>
          </a:p>
        </p:txBody>
      </p:sp>
      <p:sp>
        <p:nvSpPr>
          <p:cNvPr id="24" name="Freeform 12">
            <a:extLst>
              <a:ext uri="{FF2B5EF4-FFF2-40B4-BE49-F238E27FC236}">
                <a16:creationId xmlns:a16="http://schemas.microsoft.com/office/drawing/2014/main" id="{01FE2725-7C09-40DF-9A16-2DD9142F2B85}"/>
              </a:ext>
            </a:extLst>
          </p:cNvPr>
          <p:cNvSpPr>
            <a:spLocks/>
          </p:cNvSpPr>
          <p:nvPr/>
        </p:nvSpPr>
        <p:spPr bwMode="auto">
          <a:xfrm>
            <a:off x="9423863" y="4032277"/>
            <a:ext cx="816338" cy="526602"/>
          </a:xfrm>
          <a:custGeom>
            <a:avLst/>
            <a:gdLst>
              <a:gd name="T0" fmla="*/ 277 w 487"/>
              <a:gd name="T1" fmla="*/ 364 h 364"/>
              <a:gd name="T2" fmla="*/ 0 w 487"/>
              <a:gd name="T3" fmla="*/ 0 h 364"/>
              <a:gd name="T4" fmla="*/ 487 w 487"/>
              <a:gd name="T5" fmla="*/ 0 h 364"/>
              <a:gd name="T6" fmla="*/ 277 w 487"/>
              <a:gd name="T7" fmla="*/ 364 h 364"/>
            </a:gdLst>
            <a:ahLst/>
            <a:cxnLst>
              <a:cxn ang="0">
                <a:pos x="T0" y="T1"/>
              </a:cxn>
              <a:cxn ang="0">
                <a:pos x="T2" y="T3"/>
              </a:cxn>
              <a:cxn ang="0">
                <a:pos x="T4" y="T5"/>
              </a:cxn>
              <a:cxn ang="0">
                <a:pos x="T6" y="T7"/>
              </a:cxn>
            </a:cxnLst>
            <a:rect l="0" t="0" r="r" b="b"/>
            <a:pathLst>
              <a:path w="487" h="364">
                <a:moveTo>
                  <a:pt x="277" y="364"/>
                </a:moveTo>
                <a:lnTo>
                  <a:pt x="0" y="0"/>
                </a:lnTo>
                <a:lnTo>
                  <a:pt x="487" y="0"/>
                </a:lnTo>
                <a:lnTo>
                  <a:pt x="277" y="364"/>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a:lnSpc>
                <a:spcPct val="85000"/>
              </a:lnSpc>
            </a:pPr>
            <a:endParaRPr lang="en-US" dirty="0">
              <a:cs typeface="Arial" panose="020B0604020202020204" pitchFamily="34" charset="0"/>
            </a:endParaRPr>
          </a:p>
        </p:txBody>
      </p:sp>
      <p:sp>
        <p:nvSpPr>
          <p:cNvPr id="25" name="Rectangle 24">
            <a:extLst>
              <a:ext uri="{FF2B5EF4-FFF2-40B4-BE49-F238E27FC236}">
                <a16:creationId xmlns:a16="http://schemas.microsoft.com/office/drawing/2014/main" id="{E573D041-DE86-47B1-8AE0-427B49A9FFB0}"/>
              </a:ext>
            </a:extLst>
          </p:cNvPr>
          <p:cNvSpPr>
            <a:spLocks noChangeArrowheads="1"/>
          </p:cNvSpPr>
          <p:nvPr/>
        </p:nvSpPr>
        <p:spPr bwMode="auto">
          <a:xfrm>
            <a:off x="9888185" y="1477392"/>
            <a:ext cx="1548863" cy="3081486"/>
          </a:xfrm>
          <a:prstGeom prst="rect">
            <a:avLst/>
          </a:prstGeom>
          <a:solidFill>
            <a:schemeClr val="accent1">
              <a:lumMod val="75000"/>
            </a:schemeClr>
          </a:solidFill>
          <a:ln w="9525">
            <a:noFill/>
            <a:miter lim="800000"/>
            <a:headEnd/>
            <a:tailEnd/>
          </a:ln>
        </p:spPr>
        <p:txBody>
          <a:bodyPr vert="horz" wrap="square" lIns="91440" tIns="1097280" rIns="91440" bIns="45720" numCol="1" anchor="t" anchorCtr="0" compatLnSpc="1">
            <a:prstTxWarp prst="textNoShape">
              <a:avLst/>
            </a:prstTxWarp>
          </a:bodyPr>
          <a:lstStyle/>
          <a:p>
            <a:pPr algn="ctr">
              <a:lnSpc>
                <a:spcPct val="85000"/>
              </a:lnSpc>
            </a:pPr>
            <a:endParaRPr lang="en-US" sz="1400" dirty="0">
              <a:solidFill>
                <a:schemeClr val="bg1"/>
              </a:solidFill>
              <a:cs typeface="Arial" panose="020B0604020202020204" pitchFamily="34" charset="0"/>
            </a:endParaRPr>
          </a:p>
          <a:p>
            <a:pPr algn="ctr">
              <a:lnSpc>
                <a:spcPct val="85000"/>
              </a:lnSpc>
            </a:pPr>
            <a:endParaRPr lang="en-US" sz="1400" dirty="0">
              <a:solidFill>
                <a:schemeClr val="bg1"/>
              </a:solidFill>
              <a:cs typeface="Arial" panose="020B0604020202020204" pitchFamily="34" charset="0"/>
            </a:endParaRPr>
          </a:p>
          <a:p>
            <a:pPr algn="ctr">
              <a:lnSpc>
                <a:spcPct val="85000"/>
              </a:lnSpc>
            </a:pPr>
            <a:r>
              <a:rPr lang="en-US" sz="1400" dirty="0">
                <a:solidFill>
                  <a:schemeClr val="bg1"/>
                </a:solidFill>
                <a:cs typeface="Arial" panose="020B0604020202020204" pitchFamily="34" charset="0"/>
              </a:rPr>
              <a:t>Record 2 Global Travel Professional (GTP) </a:t>
            </a:r>
            <a:br>
              <a:rPr lang="en-US" sz="1400" dirty="0">
                <a:solidFill>
                  <a:schemeClr val="bg1"/>
                </a:solidFill>
                <a:cs typeface="Arial" panose="020B0604020202020204" pitchFamily="34" charset="0"/>
              </a:rPr>
            </a:br>
            <a:r>
              <a:rPr lang="en-US" sz="1400" dirty="0">
                <a:solidFill>
                  <a:schemeClr val="bg1"/>
                </a:solidFill>
                <a:cs typeface="Arial" panose="020B0604020202020204" pitchFamily="34" charset="0"/>
              </a:rPr>
              <a:t>Certification credits</a:t>
            </a:r>
          </a:p>
        </p:txBody>
      </p:sp>
      <p:pic>
        <p:nvPicPr>
          <p:cNvPr id="35" name="Graphic 34" descr="Head with gears">
            <a:extLst>
              <a:ext uri="{FF2B5EF4-FFF2-40B4-BE49-F238E27FC236}">
                <a16:creationId xmlns:a16="http://schemas.microsoft.com/office/drawing/2014/main" id="{99A4DDA6-F463-41AF-90C2-6F939B973F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92866" y="1595510"/>
            <a:ext cx="914400" cy="914400"/>
          </a:xfrm>
          <a:prstGeom prst="rect">
            <a:avLst/>
          </a:prstGeom>
        </p:spPr>
      </p:pic>
      <p:sp>
        <p:nvSpPr>
          <p:cNvPr id="21" name="Freeform 13">
            <a:extLst>
              <a:ext uri="{FF2B5EF4-FFF2-40B4-BE49-F238E27FC236}">
                <a16:creationId xmlns:a16="http://schemas.microsoft.com/office/drawing/2014/main" id="{790017BA-DC82-4871-880A-457DF5EAAA03}"/>
              </a:ext>
            </a:extLst>
          </p:cNvPr>
          <p:cNvSpPr>
            <a:spLocks noEditPoints="1"/>
          </p:cNvSpPr>
          <p:nvPr/>
        </p:nvSpPr>
        <p:spPr bwMode="auto">
          <a:xfrm>
            <a:off x="10395828" y="1710174"/>
            <a:ext cx="533576" cy="685072"/>
          </a:xfrm>
          <a:custGeom>
            <a:avLst/>
            <a:gdLst/>
            <a:ahLst/>
            <a:cxnLst>
              <a:cxn ang="0">
                <a:pos x="203" y="460"/>
              </a:cxn>
              <a:cxn ang="0">
                <a:pos x="203" y="60"/>
              </a:cxn>
              <a:cxn ang="0">
                <a:pos x="350" y="112"/>
              </a:cxn>
              <a:cxn ang="0">
                <a:pos x="350" y="277"/>
              </a:cxn>
              <a:cxn ang="0">
                <a:pos x="208" y="458"/>
              </a:cxn>
              <a:cxn ang="0">
                <a:pos x="203" y="460"/>
              </a:cxn>
              <a:cxn ang="0">
                <a:pos x="208" y="518"/>
              </a:cxn>
              <a:cxn ang="0">
                <a:pos x="220" y="513"/>
              </a:cxn>
              <a:cxn ang="0">
                <a:pos x="405" y="280"/>
              </a:cxn>
              <a:cxn ang="0">
                <a:pos x="405" y="81"/>
              </a:cxn>
              <a:cxn ang="0">
                <a:pos x="393" y="65"/>
              </a:cxn>
              <a:cxn ang="0">
                <a:pos x="208" y="2"/>
              </a:cxn>
              <a:cxn ang="0">
                <a:pos x="197" y="2"/>
              </a:cxn>
              <a:cxn ang="0">
                <a:pos x="13" y="65"/>
              </a:cxn>
              <a:cxn ang="0">
                <a:pos x="1" y="81"/>
              </a:cxn>
              <a:cxn ang="0">
                <a:pos x="1" y="279"/>
              </a:cxn>
              <a:cxn ang="0">
                <a:pos x="185" y="513"/>
              </a:cxn>
              <a:cxn ang="0">
                <a:pos x="195" y="518"/>
              </a:cxn>
              <a:cxn ang="0">
                <a:pos x="202" y="519"/>
              </a:cxn>
              <a:cxn ang="0">
                <a:pos x="208" y="518"/>
              </a:cxn>
              <a:cxn ang="0">
                <a:pos x="203" y="37"/>
              </a:cxn>
              <a:cxn ang="0">
                <a:pos x="370" y="94"/>
              </a:cxn>
              <a:cxn ang="0">
                <a:pos x="370" y="279"/>
              </a:cxn>
              <a:cxn ang="0">
                <a:pos x="207" y="481"/>
              </a:cxn>
              <a:cxn ang="0">
                <a:pos x="202" y="483"/>
              </a:cxn>
              <a:cxn ang="0">
                <a:pos x="198" y="481"/>
              </a:cxn>
              <a:cxn ang="0">
                <a:pos x="36" y="279"/>
              </a:cxn>
              <a:cxn ang="0">
                <a:pos x="36" y="94"/>
              </a:cxn>
              <a:cxn ang="0">
                <a:pos x="203" y="37"/>
              </a:cxn>
            </a:cxnLst>
            <a:rect l="0" t="0" r="r" b="b"/>
            <a:pathLst>
              <a:path w="406" h="519">
                <a:moveTo>
                  <a:pt x="203" y="460"/>
                </a:moveTo>
                <a:cubicBezTo>
                  <a:pt x="203" y="60"/>
                  <a:pt x="203" y="60"/>
                  <a:pt x="203" y="60"/>
                </a:cubicBezTo>
                <a:cubicBezTo>
                  <a:pt x="350" y="112"/>
                  <a:pt x="350" y="112"/>
                  <a:pt x="350" y="112"/>
                </a:cubicBezTo>
                <a:cubicBezTo>
                  <a:pt x="350" y="130"/>
                  <a:pt x="350" y="180"/>
                  <a:pt x="350" y="277"/>
                </a:cubicBezTo>
                <a:cubicBezTo>
                  <a:pt x="350" y="386"/>
                  <a:pt x="208" y="458"/>
                  <a:pt x="208" y="458"/>
                </a:cubicBezTo>
                <a:lnTo>
                  <a:pt x="203" y="460"/>
                </a:lnTo>
                <a:close/>
                <a:moveTo>
                  <a:pt x="208" y="518"/>
                </a:moveTo>
                <a:cubicBezTo>
                  <a:pt x="220" y="513"/>
                  <a:pt x="220" y="513"/>
                  <a:pt x="220" y="513"/>
                </a:cubicBezTo>
                <a:cubicBezTo>
                  <a:pt x="228" y="510"/>
                  <a:pt x="403" y="434"/>
                  <a:pt x="405" y="280"/>
                </a:cubicBezTo>
                <a:cubicBezTo>
                  <a:pt x="406" y="155"/>
                  <a:pt x="405" y="97"/>
                  <a:pt x="405" y="81"/>
                </a:cubicBezTo>
                <a:cubicBezTo>
                  <a:pt x="405" y="74"/>
                  <a:pt x="400" y="68"/>
                  <a:pt x="393" y="65"/>
                </a:cubicBezTo>
                <a:cubicBezTo>
                  <a:pt x="208" y="2"/>
                  <a:pt x="208" y="2"/>
                  <a:pt x="208" y="2"/>
                </a:cubicBezTo>
                <a:cubicBezTo>
                  <a:pt x="205" y="0"/>
                  <a:pt x="201" y="0"/>
                  <a:pt x="197" y="2"/>
                </a:cubicBezTo>
                <a:cubicBezTo>
                  <a:pt x="13" y="65"/>
                  <a:pt x="13" y="65"/>
                  <a:pt x="13" y="65"/>
                </a:cubicBezTo>
                <a:cubicBezTo>
                  <a:pt x="6" y="67"/>
                  <a:pt x="1" y="74"/>
                  <a:pt x="1" y="81"/>
                </a:cubicBezTo>
                <a:cubicBezTo>
                  <a:pt x="1" y="95"/>
                  <a:pt x="0" y="152"/>
                  <a:pt x="1" y="279"/>
                </a:cubicBezTo>
                <a:cubicBezTo>
                  <a:pt x="3" y="434"/>
                  <a:pt x="177" y="510"/>
                  <a:pt x="185" y="513"/>
                </a:cubicBezTo>
                <a:cubicBezTo>
                  <a:pt x="195" y="518"/>
                  <a:pt x="195" y="518"/>
                  <a:pt x="195" y="518"/>
                </a:cubicBezTo>
                <a:cubicBezTo>
                  <a:pt x="197" y="519"/>
                  <a:pt x="199" y="519"/>
                  <a:pt x="202" y="519"/>
                </a:cubicBezTo>
                <a:cubicBezTo>
                  <a:pt x="204" y="519"/>
                  <a:pt x="206" y="519"/>
                  <a:pt x="208" y="518"/>
                </a:cubicBezTo>
                <a:close/>
                <a:moveTo>
                  <a:pt x="203" y="37"/>
                </a:moveTo>
                <a:cubicBezTo>
                  <a:pt x="370" y="94"/>
                  <a:pt x="370" y="94"/>
                  <a:pt x="370" y="94"/>
                </a:cubicBezTo>
                <a:cubicBezTo>
                  <a:pt x="370" y="120"/>
                  <a:pt x="371" y="177"/>
                  <a:pt x="370" y="279"/>
                </a:cubicBezTo>
                <a:cubicBezTo>
                  <a:pt x="369" y="411"/>
                  <a:pt x="213" y="479"/>
                  <a:pt x="207" y="481"/>
                </a:cubicBezTo>
                <a:cubicBezTo>
                  <a:pt x="202" y="483"/>
                  <a:pt x="202" y="483"/>
                  <a:pt x="202" y="483"/>
                </a:cubicBezTo>
                <a:cubicBezTo>
                  <a:pt x="198" y="481"/>
                  <a:pt x="198" y="481"/>
                  <a:pt x="198" y="481"/>
                </a:cubicBezTo>
                <a:cubicBezTo>
                  <a:pt x="192" y="479"/>
                  <a:pt x="37" y="411"/>
                  <a:pt x="36" y="279"/>
                </a:cubicBezTo>
                <a:cubicBezTo>
                  <a:pt x="35" y="175"/>
                  <a:pt x="36" y="119"/>
                  <a:pt x="36" y="94"/>
                </a:cubicBezTo>
                <a:lnTo>
                  <a:pt x="203" y="37"/>
                </a:lnTo>
                <a:close/>
              </a:path>
            </a:pathLst>
          </a:custGeom>
          <a:no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33" name="Graphic 32" descr="Upward trend">
            <a:extLst>
              <a:ext uri="{FF2B5EF4-FFF2-40B4-BE49-F238E27FC236}">
                <a16:creationId xmlns:a16="http://schemas.microsoft.com/office/drawing/2014/main" id="{F34FE388-40DB-46EE-9DE9-FB00FEB97D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80" y="1580330"/>
            <a:ext cx="914400" cy="914400"/>
          </a:xfrm>
          <a:prstGeom prst="rect">
            <a:avLst/>
          </a:prstGeom>
        </p:spPr>
      </p:pic>
    </p:spTree>
    <p:extLst>
      <p:ext uri="{BB962C8B-B14F-4D97-AF65-F5344CB8AC3E}">
        <p14:creationId xmlns:p14="http://schemas.microsoft.com/office/powerpoint/2010/main" val="390595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apezoid 4">
            <a:extLst>
              <a:ext uri="{FF2B5EF4-FFF2-40B4-BE49-F238E27FC236}">
                <a16:creationId xmlns:a16="http://schemas.microsoft.com/office/drawing/2014/main" id="{72E1B674-BCC3-4DC0-9C84-9A50B617DBD6}"/>
              </a:ext>
            </a:extLst>
          </p:cNvPr>
          <p:cNvSpPr/>
          <p:nvPr/>
        </p:nvSpPr>
        <p:spPr>
          <a:xfrm rot="16200000">
            <a:off x="2944726" y="-2362953"/>
            <a:ext cx="6307299" cy="12180899"/>
          </a:xfrm>
          <a:custGeom>
            <a:avLst/>
            <a:gdLst>
              <a:gd name="connsiteX0" fmla="*/ 0 w 2720121"/>
              <a:gd name="connsiteY0" fmla="*/ 12180899 h 12180899"/>
              <a:gd name="connsiteX1" fmla="*/ 861000 w 2720121"/>
              <a:gd name="connsiteY1" fmla="*/ 0 h 12180899"/>
              <a:gd name="connsiteX2" fmla="*/ 1859121 w 2720121"/>
              <a:gd name="connsiteY2" fmla="*/ 0 h 12180899"/>
              <a:gd name="connsiteX3" fmla="*/ 2720121 w 2720121"/>
              <a:gd name="connsiteY3" fmla="*/ 12180899 h 12180899"/>
              <a:gd name="connsiteX4" fmla="*/ 0 w 2720121"/>
              <a:gd name="connsiteY4" fmla="*/ 12180899 h 12180899"/>
              <a:gd name="connsiteX0" fmla="*/ 1644075 w 4364196"/>
              <a:gd name="connsiteY0" fmla="*/ 12180899 h 12180899"/>
              <a:gd name="connsiteX1" fmla="*/ 0 w 4364196"/>
              <a:gd name="connsiteY1" fmla="*/ 0 h 12180899"/>
              <a:gd name="connsiteX2" fmla="*/ 3503196 w 4364196"/>
              <a:gd name="connsiteY2" fmla="*/ 0 h 12180899"/>
              <a:gd name="connsiteX3" fmla="*/ 4364196 w 4364196"/>
              <a:gd name="connsiteY3" fmla="*/ 12180899 h 12180899"/>
              <a:gd name="connsiteX4" fmla="*/ 1644075 w 4364196"/>
              <a:gd name="connsiteY4" fmla="*/ 12180899 h 12180899"/>
              <a:gd name="connsiteX0" fmla="*/ 1644075 w 6307299"/>
              <a:gd name="connsiteY0" fmla="*/ 12180899 h 12180899"/>
              <a:gd name="connsiteX1" fmla="*/ 0 w 6307299"/>
              <a:gd name="connsiteY1" fmla="*/ 0 h 12180899"/>
              <a:gd name="connsiteX2" fmla="*/ 3503196 w 6307299"/>
              <a:gd name="connsiteY2" fmla="*/ 0 h 12180899"/>
              <a:gd name="connsiteX3" fmla="*/ 6307299 w 6307299"/>
              <a:gd name="connsiteY3" fmla="*/ 12180899 h 12180899"/>
              <a:gd name="connsiteX4" fmla="*/ 1644075 w 6307299"/>
              <a:gd name="connsiteY4" fmla="*/ 12180899 h 12180899"/>
              <a:gd name="connsiteX0" fmla="*/ 2949000 w 6307299"/>
              <a:gd name="connsiteY0" fmla="*/ 12171374 h 12180899"/>
              <a:gd name="connsiteX1" fmla="*/ 0 w 6307299"/>
              <a:gd name="connsiteY1" fmla="*/ 0 h 12180899"/>
              <a:gd name="connsiteX2" fmla="*/ 3503196 w 6307299"/>
              <a:gd name="connsiteY2" fmla="*/ 0 h 12180899"/>
              <a:gd name="connsiteX3" fmla="*/ 6307299 w 6307299"/>
              <a:gd name="connsiteY3" fmla="*/ 12180899 h 12180899"/>
              <a:gd name="connsiteX4" fmla="*/ 2949000 w 6307299"/>
              <a:gd name="connsiteY4" fmla="*/ 12171374 h 1218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299" h="12180899">
                <a:moveTo>
                  <a:pt x="2949000" y="12171374"/>
                </a:moveTo>
                <a:lnTo>
                  <a:pt x="0" y="0"/>
                </a:lnTo>
                <a:lnTo>
                  <a:pt x="3503196" y="0"/>
                </a:lnTo>
                <a:lnTo>
                  <a:pt x="6307299" y="12180899"/>
                </a:lnTo>
                <a:lnTo>
                  <a:pt x="2949000" y="12171374"/>
                </a:lnTo>
                <a:close/>
              </a:path>
            </a:pathLst>
          </a:custGeom>
          <a:gradFill>
            <a:gsLst>
              <a:gs pos="0">
                <a:schemeClr val="bg2">
                  <a:lumMod val="40000"/>
                  <a:lumOff val="60000"/>
                </a:schemeClr>
              </a:gs>
              <a:gs pos="100000">
                <a:schemeClr val="bg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ounded Rectangle 7">
            <a:extLst>
              <a:ext uri="{FF2B5EF4-FFF2-40B4-BE49-F238E27FC236}">
                <a16:creationId xmlns:a16="http://schemas.microsoft.com/office/drawing/2014/main" id="{136B1139-6AD4-4DC4-8891-211462E6181F}"/>
              </a:ext>
            </a:extLst>
          </p:cNvPr>
          <p:cNvSpPr/>
          <p:nvPr/>
        </p:nvSpPr>
        <p:spPr>
          <a:xfrm>
            <a:off x="590550" y="1315316"/>
            <a:ext cx="8258175" cy="549275"/>
          </a:xfrm>
          <a:prstGeom prst="roundRect">
            <a:avLst>
              <a:gd name="adj" fmla="val 12190"/>
            </a:avLst>
          </a:prstGeom>
          <a:solidFill>
            <a:schemeClr val="bg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000" dirty="0">
                <a:solidFill>
                  <a:schemeClr val="accent1"/>
                </a:solidFill>
                <a:latin typeface="+mj-lt"/>
              </a:rPr>
              <a:t>Duty of Care</a:t>
            </a:r>
          </a:p>
        </p:txBody>
      </p:sp>
      <p:sp>
        <p:nvSpPr>
          <p:cNvPr id="51" name="Title 50"/>
          <p:cNvSpPr>
            <a:spLocks noGrp="1"/>
          </p:cNvSpPr>
          <p:nvPr>
            <p:ph type="title"/>
          </p:nvPr>
        </p:nvSpPr>
        <p:spPr/>
        <p:txBody>
          <a:bodyPr/>
          <a:lstStyle/>
          <a:p>
            <a:r>
              <a:rPr lang="en-US" dirty="0"/>
              <a:t>Managed Travel Index® Benchmarking Areas</a:t>
            </a:r>
          </a:p>
        </p:txBody>
      </p:sp>
      <p:sp>
        <p:nvSpPr>
          <p:cNvPr id="16" name="Rounded Rectangle 7">
            <a:extLst>
              <a:ext uri="{FF2B5EF4-FFF2-40B4-BE49-F238E27FC236}">
                <a16:creationId xmlns:a16="http://schemas.microsoft.com/office/drawing/2014/main" id="{0C16618C-0D00-410F-877B-50481E7E54F8}"/>
              </a:ext>
            </a:extLst>
          </p:cNvPr>
          <p:cNvSpPr/>
          <p:nvPr/>
        </p:nvSpPr>
        <p:spPr>
          <a:xfrm>
            <a:off x="952500" y="1998884"/>
            <a:ext cx="8258175" cy="549275"/>
          </a:xfrm>
          <a:prstGeom prst="roundRect">
            <a:avLst>
              <a:gd name="adj" fmla="val 12190"/>
            </a:avLst>
          </a:prstGeom>
          <a:solidFill>
            <a:schemeClr val="bg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000" dirty="0">
                <a:solidFill>
                  <a:schemeClr val="accent2"/>
                </a:solidFill>
                <a:latin typeface="+mj-lt"/>
              </a:rPr>
              <a:t>Travel Policy</a:t>
            </a:r>
          </a:p>
        </p:txBody>
      </p:sp>
      <p:sp>
        <p:nvSpPr>
          <p:cNvPr id="17" name="Rounded Rectangle 7">
            <a:extLst>
              <a:ext uri="{FF2B5EF4-FFF2-40B4-BE49-F238E27FC236}">
                <a16:creationId xmlns:a16="http://schemas.microsoft.com/office/drawing/2014/main" id="{C1BF96D9-2A50-4D4C-B4F9-5C0976484990}"/>
              </a:ext>
            </a:extLst>
          </p:cNvPr>
          <p:cNvSpPr/>
          <p:nvPr/>
        </p:nvSpPr>
        <p:spPr>
          <a:xfrm>
            <a:off x="1314450" y="2682452"/>
            <a:ext cx="8258175" cy="549275"/>
          </a:xfrm>
          <a:prstGeom prst="roundRect">
            <a:avLst>
              <a:gd name="adj" fmla="val 12190"/>
            </a:avLst>
          </a:prstGeom>
          <a:solidFill>
            <a:schemeClr val="bg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000" dirty="0">
                <a:solidFill>
                  <a:schemeClr val="bg2">
                    <a:lumMod val="75000"/>
                  </a:schemeClr>
                </a:solidFill>
                <a:latin typeface="+mj-lt"/>
              </a:rPr>
              <a:t>Communications</a:t>
            </a:r>
          </a:p>
        </p:txBody>
      </p:sp>
      <p:sp>
        <p:nvSpPr>
          <p:cNvPr id="18" name="Rounded Rectangle 7">
            <a:extLst>
              <a:ext uri="{FF2B5EF4-FFF2-40B4-BE49-F238E27FC236}">
                <a16:creationId xmlns:a16="http://schemas.microsoft.com/office/drawing/2014/main" id="{2B05F9B4-382D-426F-A463-81585FA2DBD9}"/>
              </a:ext>
            </a:extLst>
          </p:cNvPr>
          <p:cNvSpPr/>
          <p:nvPr/>
        </p:nvSpPr>
        <p:spPr>
          <a:xfrm>
            <a:off x="1676400" y="3366020"/>
            <a:ext cx="8258175" cy="549275"/>
          </a:xfrm>
          <a:prstGeom prst="roundRect">
            <a:avLst>
              <a:gd name="adj" fmla="val 12190"/>
            </a:avLst>
          </a:prstGeom>
          <a:solidFill>
            <a:schemeClr val="bg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000" dirty="0">
                <a:solidFill>
                  <a:schemeClr val="accent1">
                    <a:lumMod val="75000"/>
                  </a:schemeClr>
                </a:solidFill>
                <a:latin typeface="+mj-lt"/>
              </a:rPr>
              <a:t>Expense</a:t>
            </a:r>
          </a:p>
        </p:txBody>
      </p:sp>
      <p:sp>
        <p:nvSpPr>
          <p:cNvPr id="19" name="Rounded Rectangle 7">
            <a:extLst>
              <a:ext uri="{FF2B5EF4-FFF2-40B4-BE49-F238E27FC236}">
                <a16:creationId xmlns:a16="http://schemas.microsoft.com/office/drawing/2014/main" id="{A8735109-32A2-4AA8-B450-1A8392026283}"/>
              </a:ext>
            </a:extLst>
          </p:cNvPr>
          <p:cNvSpPr/>
          <p:nvPr/>
        </p:nvSpPr>
        <p:spPr>
          <a:xfrm>
            <a:off x="2038350" y="4049588"/>
            <a:ext cx="8258175" cy="549275"/>
          </a:xfrm>
          <a:prstGeom prst="roundRect">
            <a:avLst>
              <a:gd name="adj" fmla="val 12190"/>
            </a:avLst>
          </a:prstGeom>
          <a:solidFill>
            <a:schemeClr val="bg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000" dirty="0">
                <a:solidFill>
                  <a:schemeClr val="accent2">
                    <a:lumMod val="75000"/>
                  </a:schemeClr>
                </a:solidFill>
                <a:latin typeface="+mj-lt"/>
              </a:rPr>
              <a:t>Performance Management</a:t>
            </a:r>
          </a:p>
        </p:txBody>
      </p:sp>
      <p:sp>
        <p:nvSpPr>
          <p:cNvPr id="20" name="Rounded Rectangle 7">
            <a:extLst>
              <a:ext uri="{FF2B5EF4-FFF2-40B4-BE49-F238E27FC236}">
                <a16:creationId xmlns:a16="http://schemas.microsoft.com/office/drawing/2014/main" id="{46A54742-68F5-483F-B234-55A44951E671}"/>
              </a:ext>
            </a:extLst>
          </p:cNvPr>
          <p:cNvSpPr/>
          <p:nvPr/>
        </p:nvSpPr>
        <p:spPr>
          <a:xfrm>
            <a:off x="2400300" y="4733156"/>
            <a:ext cx="8258175" cy="549275"/>
          </a:xfrm>
          <a:prstGeom prst="roundRect">
            <a:avLst>
              <a:gd name="adj" fmla="val 12190"/>
            </a:avLst>
          </a:prstGeom>
          <a:solidFill>
            <a:schemeClr val="bg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000" dirty="0">
                <a:solidFill>
                  <a:schemeClr val="bg2">
                    <a:lumMod val="50000"/>
                  </a:schemeClr>
                </a:solidFill>
                <a:latin typeface="+mj-lt"/>
              </a:rPr>
              <a:t>Sourcing</a:t>
            </a:r>
          </a:p>
        </p:txBody>
      </p:sp>
      <p:sp>
        <p:nvSpPr>
          <p:cNvPr id="21" name="Rounded Rectangle 7">
            <a:extLst>
              <a:ext uri="{FF2B5EF4-FFF2-40B4-BE49-F238E27FC236}">
                <a16:creationId xmlns:a16="http://schemas.microsoft.com/office/drawing/2014/main" id="{C04771CA-AE09-401D-B3BB-E7352ED9E4EB}"/>
              </a:ext>
            </a:extLst>
          </p:cNvPr>
          <p:cNvSpPr/>
          <p:nvPr/>
        </p:nvSpPr>
        <p:spPr>
          <a:xfrm>
            <a:off x="2762250" y="5416724"/>
            <a:ext cx="8258175" cy="549275"/>
          </a:xfrm>
          <a:prstGeom prst="roundRect">
            <a:avLst>
              <a:gd name="adj" fmla="val 12190"/>
            </a:avLst>
          </a:prstGeom>
          <a:solidFill>
            <a:schemeClr val="bg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000" dirty="0">
                <a:solidFill>
                  <a:schemeClr val="accent1">
                    <a:lumMod val="50000"/>
                  </a:schemeClr>
                </a:solidFill>
                <a:latin typeface="+mj-lt"/>
              </a:rPr>
              <a:t>Technology</a:t>
            </a:r>
          </a:p>
        </p:txBody>
      </p:sp>
    </p:spTree>
    <p:extLst>
      <p:ext uri="{BB962C8B-B14F-4D97-AF65-F5344CB8AC3E}">
        <p14:creationId xmlns:p14="http://schemas.microsoft.com/office/powerpoint/2010/main" val="159161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Results</a:t>
            </a:r>
          </a:p>
        </p:txBody>
      </p:sp>
    </p:spTree>
    <p:extLst>
      <p:ext uri="{BB962C8B-B14F-4D97-AF65-F5344CB8AC3E}">
        <p14:creationId xmlns:p14="http://schemas.microsoft.com/office/powerpoint/2010/main" val="184810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57BAF-510F-4A37-9CD6-D55E514831ED}"/>
              </a:ext>
            </a:extLst>
          </p:cNvPr>
          <p:cNvSpPr>
            <a:spLocks noGrp="1"/>
          </p:cNvSpPr>
          <p:nvPr>
            <p:ph type="title"/>
          </p:nvPr>
        </p:nvSpPr>
        <p:spPr>
          <a:xfrm>
            <a:off x="217188" y="1217428"/>
            <a:ext cx="3129861" cy="2503140"/>
          </a:xfrm>
        </p:spPr>
        <p:txBody>
          <a:bodyPr/>
          <a:lstStyle/>
          <a:p>
            <a:r>
              <a:rPr lang="en-US" dirty="0"/>
              <a:t>Agenda </a:t>
            </a:r>
          </a:p>
        </p:txBody>
      </p:sp>
      <p:sp>
        <p:nvSpPr>
          <p:cNvPr id="9" name="Rounded Rectangle 7">
            <a:extLst>
              <a:ext uri="{FF2B5EF4-FFF2-40B4-BE49-F238E27FC236}">
                <a16:creationId xmlns:a16="http://schemas.microsoft.com/office/drawing/2014/main" id="{41A57B52-7637-426E-BE3F-35C018497B83}"/>
              </a:ext>
            </a:extLst>
          </p:cNvPr>
          <p:cNvSpPr/>
          <p:nvPr/>
        </p:nvSpPr>
        <p:spPr>
          <a:xfrm>
            <a:off x="4429125" y="2470795"/>
            <a:ext cx="7759700" cy="549275"/>
          </a:xfrm>
          <a:prstGeom prst="rect">
            <a:avLst/>
          </a:prstGeom>
          <a:solidFill>
            <a:schemeClr val="bg1"/>
          </a:solidFill>
          <a:ln w="12700">
            <a:noFill/>
          </a:ln>
          <a:effectLst>
            <a:outerShdw blurRad="50800" dist="38100" dir="10800000" algn="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Ins="182880" rtlCol="0" anchor="ctr"/>
          <a:lstStyle/>
          <a:p>
            <a:r>
              <a:rPr lang="en-US" sz="2000" dirty="0">
                <a:solidFill>
                  <a:schemeClr val="tx1">
                    <a:lumMod val="75000"/>
                    <a:lumOff val="25000"/>
                  </a:schemeClr>
                </a:solidFill>
                <a:latin typeface="+mj-lt"/>
              </a:rPr>
              <a:t>Managed Travel Index® (MTI®) Overview</a:t>
            </a:r>
          </a:p>
        </p:txBody>
      </p:sp>
      <p:sp>
        <p:nvSpPr>
          <p:cNvPr id="10" name="Rounded Rectangle 7">
            <a:extLst>
              <a:ext uri="{FF2B5EF4-FFF2-40B4-BE49-F238E27FC236}">
                <a16:creationId xmlns:a16="http://schemas.microsoft.com/office/drawing/2014/main" id="{721B6847-AA98-4F47-A3F2-8C38D13AFED0}"/>
              </a:ext>
            </a:extLst>
          </p:cNvPr>
          <p:cNvSpPr/>
          <p:nvPr/>
        </p:nvSpPr>
        <p:spPr>
          <a:xfrm>
            <a:off x="4429125" y="3171293"/>
            <a:ext cx="7759700" cy="549275"/>
          </a:xfrm>
          <a:prstGeom prst="rect">
            <a:avLst/>
          </a:prstGeom>
          <a:solidFill>
            <a:schemeClr val="bg1"/>
          </a:solidFill>
          <a:ln w="12700">
            <a:noFill/>
          </a:ln>
          <a:effectLst>
            <a:outerShdw blurRad="50800" dist="38100" dir="10800000" algn="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Ins="182880" rtlCol="0" anchor="ctr"/>
          <a:lstStyle/>
          <a:p>
            <a:r>
              <a:rPr lang="en-US" sz="2000" dirty="0">
                <a:solidFill>
                  <a:schemeClr val="tx1">
                    <a:lumMod val="75000"/>
                    <a:lumOff val="25000"/>
                  </a:schemeClr>
                </a:solidFill>
                <a:latin typeface="+mj-lt"/>
              </a:rPr>
              <a:t>MTI</a:t>
            </a:r>
            <a:r>
              <a:rPr lang="en-US" sz="2000" dirty="0">
                <a:solidFill>
                  <a:schemeClr val="tx1">
                    <a:lumMod val="75000"/>
                    <a:lumOff val="25000"/>
                  </a:schemeClr>
                </a:solidFill>
              </a:rPr>
              <a:t>®</a:t>
            </a:r>
            <a:r>
              <a:rPr lang="en-US" sz="2000" dirty="0">
                <a:solidFill>
                  <a:schemeClr val="tx1">
                    <a:lumMod val="75000"/>
                    <a:lumOff val="25000"/>
                  </a:schemeClr>
                </a:solidFill>
                <a:latin typeface="+mj-lt"/>
              </a:rPr>
              <a:t> Guided Tour and Deep Dive</a:t>
            </a:r>
          </a:p>
        </p:txBody>
      </p:sp>
      <p:sp>
        <p:nvSpPr>
          <p:cNvPr id="11" name="Rounded Rectangle 7">
            <a:extLst>
              <a:ext uri="{FF2B5EF4-FFF2-40B4-BE49-F238E27FC236}">
                <a16:creationId xmlns:a16="http://schemas.microsoft.com/office/drawing/2014/main" id="{89EC8314-4106-4F6D-9301-72C750D46104}"/>
              </a:ext>
            </a:extLst>
          </p:cNvPr>
          <p:cNvSpPr/>
          <p:nvPr/>
        </p:nvSpPr>
        <p:spPr>
          <a:xfrm>
            <a:off x="4429125" y="3837931"/>
            <a:ext cx="7759700" cy="549275"/>
          </a:xfrm>
          <a:prstGeom prst="rect">
            <a:avLst/>
          </a:prstGeom>
          <a:solidFill>
            <a:schemeClr val="bg1"/>
          </a:solidFill>
          <a:ln w="12700">
            <a:noFill/>
          </a:ln>
          <a:effectLst>
            <a:outerShdw blurRad="50800" dist="38100" dir="10800000" algn="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Ins="182880" rtlCol="0" anchor="ctr"/>
          <a:lstStyle/>
          <a:p>
            <a:r>
              <a:rPr lang="en-US" sz="2000" dirty="0">
                <a:solidFill>
                  <a:schemeClr val="tx1">
                    <a:lumMod val="75000"/>
                    <a:lumOff val="25000"/>
                  </a:schemeClr>
                </a:solidFill>
                <a:latin typeface="+mj-lt"/>
              </a:rPr>
              <a:t>Q&amp;A</a:t>
            </a:r>
          </a:p>
        </p:txBody>
      </p:sp>
    </p:spTree>
    <p:extLst>
      <p:ext uri="{BB962C8B-B14F-4D97-AF65-F5344CB8AC3E}">
        <p14:creationId xmlns:p14="http://schemas.microsoft.com/office/powerpoint/2010/main" val="317979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C:\Users\Yvette.DUARTE\Desktop\Qualcomm QCT\art\png\shadow_device5.png"/>
          <p:cNvPicPr>
            <a:picLocks noChangeAspect="1" noChangeArrowheads="1"/>
          </p:cNvPicPr>
          <p:nvPr/>
        </p:nvPicPr>
        <p:blipFill>
          <a:blip r:embed="rId3" cstate="print">
            <a:lum bright="70000" contrast="-70000"/>
          </a:blip>
          <a:srcRect/>
          <a:stretch>
            <a:fillRect/>
          </a:stretch>
        </p:blipFill>
        <p:spPr bwMode="auto">
          <a:xfrm>
            <a:off x="-1" y="4445263"/>
            <a:ext cx="12188826" cy="2486073"/>
          </a:xfrm>
          <a:prstGeom prst="rect">
            <a:avLst/>
          </a:prstGeom>
          <a:noFill/>
        </p:spPr>
      </p:pic>
      <p:grpSp>
        <p:nvGrpSpPr>
          <p:cNvPr id="27" name="Group 26"/>
          <p:cNvGrpSpPr/>
          <p:nvPr/>
        </p:nvGrpSpPr>
        <p:grpSpPr>
          <a:xfrm>
            <a:off x="4495790" y="4719089"/>
            <a:ext cx="3186067" cy="394255"/>
            <a:chOff x="2952313" y="5940098"/>
            <a:chExt cx="4888228" cy="604886"/>
          </a:xfrm>
        </p:grpSpPr>
        <p:sp>
          <p:nvSpPr>
            <p:cNvPr id="28" name="Oval 27"/>
            <p:cNvSpPr/>
            <p:nvPr/>
          </p:nvSpPr>
          <p:spPr>
            <a:xfrm>
              <a:off x="2952313" y="5940098"/>
              <a:ext cx="4888228" cy="604886"/>
            </a:xfrm>
            <a:prstGeom prst="ellipse">
              <a:avLst/>
            </a:prstGeom>
            <a:gradFill flip="none" rotWithShape="1">
              <a:gsLst>
                <a:gs pos="0">
                  <a:schemeClr val="bg1">
                    <a:lumMod val="50000"/>
                    <a:alpha val="42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sp>
          <p:nvSpPr>
            <p:cNvPr id="29" name="Oval 28"/>
            <p:cNvSpPr/>
            <p:nvPr/>
          </p:nvSpPr>
          <p:spPr>
            <a:xfrm>
              <a:off x="4069622" y="6058638"/>
              <a:ext cx="2653610" cy="328366"/>
            </a:xfrm>
            <a:prstGeom prst="ellipse">
              <a:avLst/>
            </a:prstGeom>
            <a:gradFill flip="none" rotWithShape="1">
              <a:gsLst>
                <a:gs pos="0">
                  <a:schemeClr val="tx1">
                    <a:alpha val="50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grpSp>
      <p:graphicFrame>
        <p:nvGraphicFramePr>
          <p:cNvPr id="30" name="Chart 29"/>
          <p:cNvGraphicFramePr/>
          <p:nvPr>
            <p:extLst>
              <p:ext uri="{D42A27DB-BD31-4B8C-83A1-F6EECF244321}">
                <p14:modId xmlns:p14="http://schemas.microsoft.com/office/powerpoint/2010/main" val="4042757241"/>
              </p:ext>
            </p:extLst>
          </p:nvPr>
        </p:nvGraphicFramePr>
        <p:xfrm>
          <a:off x="4590102" y="2042114"/>
          <a:ext cx="3030185" cy="2874104"/>
        </p:xfrm>
        <a:graphic>
          <a:graphicData uri="http://schemas.openxmlformats.org/drawingml/2006/chart">
            <c:chart xmlns:c="http://schemas.openxmlformats.org/drawingml/2006/chart" xmlns:r="http://schemas.openxmlformats.org/officeDocument/2006/relationships" r:id="rId4"/>
          </a:graphicData>
        </a:graphic>
      </p:graphicFrame>
      <p:sp>
        <p:nvSpPr>
          <p:cNvPr id="31" name="Oval 30"/>
          <p:cNvSpPr/>
          <p:nvPr/>
        </p:nvSpPr>
        <p:spPr>
          <a:xfrm>
            <a:off x="5574637" y="2948609"/>
            <a:ext cx="1061116" cy="1061116"/>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799">
              <a:solidFill>
                <a:prstClr val="white"/>
              </a:solidFill>
            </a:endParaRPr>
          </a:p>
        </p:txBody>
      </p:sp>
      <p:sp>
        <p:nvSpPr>
          <p:cNvPr id="32" name="TextBox 31"/>
          <p:cNvSpPr txBox="1"/>
          <p:nvPr/>
        </p:nvSpPr>
        <p:spPr>
          <a:xfrm>
            <a:off x="5607864" y="3186738"/>
            <a:ext cx="994658" cy="584853"/>
          </a:xfrm>
          <a:prstGeom prst="rect">
            <a:avLst/>
          </a:prstGeom>
          <a:noFill/>
        </p:spPr>
        <p:txBody>
          <a:bodyPr wrap="square" rtlCol="0" anchor="ctr">
            <a:spAutoFit/>
          </a:bodyPr>
          <a:lstStyle/>
          <a:p>
            <a:pPr algn="ctr"/>
            <a:r>
              <a:rPr lang="en-US" sz="3199" dirty="0">
                <a:solidFill>
                  <a:schemeClr val="accent2"/>
                </a:solidFill>
                <a:latin typeface="+mj-lt"/>
              </a:rPr>
              <a:t>24</a:t>
            </a:r>
            <a:r>
              <a:rPr lang="id-ID" sz="3199" dirty="0">
                <a:solidFill>
                  <a:schemeClr val="accent2"/>
                </a:solidFill>
                <a:latin typeface="+mj-lt"/>
              </a:rPr>
              <a:t>%</a:t>
            </a:r>
          </a:p>
        </p:txBody>
      </p:sp>
      <p:sp>
        <p:nvSpPr>
          <p:cNvPr id="34" name="TextBox 33"/>
          <p:cNvSpPr txBox="1"/>
          <p:nvPr/>
        </p:nvSpPr>
        <p:spPr>
          <a:xfrm>
            <a:off x="5235256" y="5653471"/>
            <a:ext cx="1739875" cy="361060"/>
          </a:xfrm>
          <a:prstGeom prst="rect">
            <a:avLst/>
          </a:prstGeom>
          <a:noFill/>
        </p:spPr>
        <p:txBody>
          <a:bodyPr wrap="none" rtlCol="0" anchor="ctr">
            <a:noAutofit/>
          </a:bodyPr>
          <a:lstStyle/>
          <a:p>
            <a:pPr algn="ctr">
              <a:lnSpc>
                <a:spcPct val="85000"/>
              </a:lnSpc>
            </a:pPr>
            <a:r>
              <a:rPr lang="en-US" sz="1800" dirty="0">
                <a:solidFill>
                  <a:schemeClr val="accent2"/>
                </a:solidFill>
                <a:latin typeface="+mj-lt"/>
              </a:rPr>
              <a:t>Our Duty of Care Policy </a:t>
            </a:r>
          </a:p>
          <a:p>
            <a:pPr algn="ctr">
              <a:lnSpc>
                <a:spcPct val="85000"/>
              </a:lnSpc>
            </a:pPr>
            <a:r>
              <a:rPr lang="en-US" sz="1800" dirty="0">
                <a:solidFill>
                  <a:schemeClr val="accent2"/>
                </a:solidFill>
                <a:latin typeface="+mj-lt"/>
              </a:rPr>
              <a:t>exists but is not under </a:t>
            </a:r>
            <a:br>
              <a:rPr lang="en-US" sz="1800" dirty="0">
                <a:solidFill>
                  <a:schemeClr val="accent2"/>
                </a:solidFill>
                <a:latin typeface="+mj-lt"/>
              </a:rPr>
            </a:br>
            <a:r>
              <a:rPr lang="en-US" sz="1800" dirty="0">
                <a:solidFill>
                  <a:schemeClr val="accent2"/>
                </a:solidFill>
                <a:latin typeface="+mj-lt"/>
              </a:rPr>
              <a:t>the travel policy</a:t>
            </a:r>
            <a:endParaRPr lang="id-ID" sz="1800" dirty="0">
              <a:solidFill>
                <a:schemeClr val="accent2"/>
              </a:solidFill>
              <a:latin typeface="+mj-lt"/>
            </a:endParaRPr>
          </a:p>
        </p:txBody>
      </p:sp>
      <p:grpSp>
        <p:nvGrpSpPr>
          <p:cNvPr id="42" name="Group 41"/>
          <p:cNvGrpSpPr/>
          <p:nvPr/>
        </p:nvGrpSpPr>
        <p:grpSpPr>
          <a:xfrm>
            <a:off x="873720" y="4725109"/>
            <a:ext cx="3186067" cy="394255"/>
            <a:chOff x="2952313" y="5940098"/>
            <a:chExt cx="4888228" cy="604886"/>
          </a:xfrm>
        </p:grpSpPr>
        <p:sp>
          <p:nvSpPr>
            <p:cNvPr id="45" name="Oval 44"/>
            <p:cNvSpPr/>
            <p:nvPr/>
          </p:nvSpPr>
          <p:spPr>
            <a:xfrm>
              <a:off x="2952313" y="5940098"/>
              <a:ext cx="4888228" cy="604886"/>
            </a:xfrm>
            <a:prstGeom prst="ellipse">
              <a:avLst/>
            </a:prstGeom>
            <a:gradFill flip="none" rotWithShape="1">
              <a:gsLst>
                <a:gs pos="0">
                  <a:schemeClr val="bg1">
                    <a:lumMod val="50000"/>
                    <a:alpha val="42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sp>
          <p:nvSpPr>
            <p:cNvPr id="46" name="Oval 45"/>
            <p:cNvSpPr/>
            <p:nvPr/>
          </p:nvSpPr>
          <p:spPr>
            <a:xfrm>
              <a:off x="4069622" y="6058638"/>
              <a:ext cx="2653610" cy="328366"/>
            </a:xfrm>
            <a:prstGeom prst="ellipse">
              <a:avLst/>
            </a:prstGeom>
            <a:gradFill flip="none" rotWithShape="1">
              <a:gsLst>
                <a:gs pos="0">
                  <a:schemeClr val="tx1">
                    <a:alpha val="50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grpSp>
      <p:graphicFrame>
        <p:nvGraphicFramePr>
          <p:cNvPr id="47" name="Chart 46"/>
          <p:cNvGraphicFramePr/>
          <p:nvPr>
            <p:extLst>
              <p:ext uri="{D42A27DB-BD31-4B8C-83A1-F6EECF244321}">
                <p14:modId xmlns:p14="http://schemas.microsoft.com/office/powerpoint/2010/main" val="201325776"/>
              </p:ext>
            </p:extLst>
          </p:nvPr>
        </p:nvGraphicFramePr>
        <p:xfrm>
          <a:off x="968033" y="2048134"/>
          <a:ext cx="3030185" cy="2874104"/>
        </p:xfrm>
        <a:graphic>
          <a:graphicData uri="http://schemas.openxmlformats.org/drawingml/2006/chart">
            <c:chart xmlns:c="http://schemas.openxmlformats.org/drawingml/2006/chart" xmlns:r="http://schemas.openxmlformats.org/officeDocument/2006/relationships" r:id="rId5"/>
          </a:graphicData>
        </a:graphic>
      </p:graphicFrame>
      <p:sp>
        <p:nvSpPr>
          <p:cNvPr id="51" name="Oval 50"/>
          <p:cNvSpPr/>
          <p:nvPr/>
        </p:nvSpPr>
        <p:spPr>
          <a:xfrm>
            <a:off x="1952567" y="2954628"/>
            <a:ext cx="1061116" cy="1061116"/>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799">
              <a:solidFill>
                <a:prstClr val="white"/>
              </a:solidFill>
            </a:endParaRPr>
          </a:p>
        </p:txBody>
      </p:sp>
      <p:sp>
        <p:nvSpPr>
          <p:cNvPr id="52" name="TextBox 51"/>
          <p:cNvSpPr txBox="1"/>
          <p:nvPr/>
        </p:nvSpPr>
        <p:spPr>
          <a:xfrm>
            <a:off x="1985794" y="3192758"/>
            <a:ext cx="994658" cy="584853"/>
          </a:xfrm>
          <a:prstGeom prst="rect">
            <a:avLst/>
          </a:prstGeom>
          <a:noFill/>
        </p:spPr>
        <p:txBody>
          <a:bodyPr wrap="square" rtlCol="0" anchor="ctr">
            <a:spAutoFit/>
          </a:bodyPr>
          <a:lstStyle/>
          <a:p>
            <a:pPr algn="ctr"/>
            <a:r>
              <a:rPr lang="en-US" sz="3199" dirty="0">
                <a:solidFill>
                  <a:srgbClr val="5A88C6"/>
                </a:solidFill>
                <a:latin typeface="+mj-lt"/>
              </a:rPr>
              <a:t>40</a:t>
            </a:r>
            <a:r>
              <a:rPr lang="id-ID" sz="3199" dirty="0">
                <a:solidFill>
                  <a:srgbClr val="5A88C6"/>
                </a:solidFill>
                <a:latin typeface="+mj-lt"/>
              </a:rPr>
              <a:t>%</a:t>
            </a:r>
          </a:p>
        </p:txBody>
      </p:sp>
      <p:sp>
        <p:nvSpPr>
          <p:cNvPr id="53" name="TextBox 52"/>
          <p:cNvSpPr txBox="1"/>
          <p:nvPr/>
        </p:nvSpPr>
        <p:spPr>
          <a:xfrm>
            <a:off x="1613187" y="5659490"/>
            <a:ext cx="1739875" cy="361060"/>
          </a:xfrm>
          <a:prstGeom prst="rect">
            <a:avLst/>
          </a:prstGeom>
          <a:noFill/>
        </p:spPr>
        <p:txBody>
          <a:bodyPr wrap="none" rtlCol="0" anchor="ctr">
            <a:noAutofit/>
          </a:bodyPr>
          <a:lstStyle/>
          <a:p>
            <a:pPr algn="ctr">
              <a:lnSpc>
                <a:spcPct val="85000"/>
              </a:lnSpc>
            </a:pPr>
            <a:r>
              <a:rPr lang="en-US" sz="4000" dirty="0">
                <a:solidFill>
                  <a:srgbClr val="5A88C6"/>
                </a:solidFill>
                <a:latin typeface="+mj-lt"/>
              </a:rPr>
              <a:t>Yes</a:t>
            </a:r>
            <a:endParaRPr lang="id-ID" sz="4000" dirty="0">
              <a:solidFill>
                <a:srgbClr val="5A88C6"/>
              </a:solidFill>
              <a:latin typeface="+mj-lt"/>
            </a:endParaRPr>
          </a:p>
        </p:txBody>
      </p:sp>
      <p:grpSp>
        <p:nvGrpSpPr>
          <p:cNvPr id="56" name="Group 55"/>
          <p:cNvGrpSpPr/>
          <p:nvPr/>
        </p:nvGrpSpPr>
        <p:grpSpPr>
          <a:xfrm>
            <a:off x="8156391" y="4725479"/>
            <a:ext cx="3186067" cy="394255"/>
            <a:chOff x="2952313" y="5940098"/>
            <a:chExt cx="4888228" cy="604886"/>
          </a:xfrm>
        </p:grpSpPr>
        <p:sp>
          <p:nvSpPr>
            <p:cNvPr id="57" name="Oval 56"/>
            <p:cNvSpPr/>
            <p:nvPr/>
          </p:nvSpPr>
          <p:spPr>
            <a:xfrm>
              <a:off x="2952313" y="5940098"/>
              <a:ext cx="4888228" cy="604886"/>
            </a:xfrm>
            <a:prstGeom prst="ellipse">
              <a:avLst/>
            </a:prstGeom>
            <a:gradFill flip="none" rotWithShape="1">
              <a:gsLst>
                <a:gs pos="0">
                  <a:schemeClr val="bg1">
                    <a:lumMod val="50000"/>
                    <a:alpha val="42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sp>
          <p:nvSpPr>
            <p:cNvPr id="58" name="Oval 57"/>
            <p:cNvSpPr/>
            <p:nvPr/>
          </p:nvSpPr>
          <p:spPr>
            <a:xfrm>
              <a:off x="4069622" y="6058638"/>
              <a:ext cx="2653610" cy="328366"/>
            </a:xfrm>
            <a:prstGeom prst="ellipse">
              <a:avLst/>
            </a:prstGeom>
            <a:gradFill flip="none" rotWithShape="1">
              <a:gsLst>
                <a:gs pos="0">
                  <a:schemeClr val="tx1">
                    <a:alpha val="50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grpSp>
      <p:graphicFrame>
        <p:nvGraphicFramePr>
          <p:cNvPr id="59" name="Chart 58"/>
          <p:cNvGraphicFramePr/>
          <p:nvPr>
            <p:extLst>
              <p:ext uri="{D42A27DB-BD31-4B8C-83A1-F6EECF244321}">
                <p14:modId xmlns:p14="http://schemas.microsoft.com/office/powerpoint/2010/main" val="887044189"/>
              </p:ext>
            </p:extLst>
          </p:nvPr>
        </p:nvGraphicFramePr>
        <p:xfrm>
          <a:off x="8250703" y="2048504"/>
          <a:ext cx="3030185" cy="2874104"/>
        </p:xfrm>
        <a:graphic>
          <a:graphicData uri="http://schemas.openxmlformats.org/drawingml/2006/chart">
            <c:chart xmlns:c="http://schemas.openxmlformats.org/drawingml/2006/chart" xmlns:r="http://schemas.openxmlformats.org/officeDocument/2006/relationships" r:id="rId6"/>
          </a:graphicData>
        </a:graphic>
      </p:graphicFrame>
      <p:sp>
        <p:nvSpPr>
          <p:cNvPr id="60" name="Oval 59"/>
          <p:cNvSpPr/>
          <p:nvPr/>
        </p:nvSpPr>
        <p:spPr>
          <a:xfrm>
            <a:off x="9235238" y="2954999"/>
            <a:ext cx="1061116" cy="1061116"/>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799">
              <a:solidFill>
                <a:prstClr val="white"/>
              </a:solidFill>
            </a:endParaRPr>
          </a:p>
        </p:txBody>
      </p:sp>
      <p:sp>
        <p:nvSpPr>
          <p:cNvPr id="61" name="TextBox 60"/>
          <p:cNvSpPr txBox="1"/>
          <p:nvPr/>
        </p:nvSpPr>
        <p:spPr>
          <a:xfrm>
            <a:off x="9268465" y="3193128"/>
            <a:ext cx="994658" cy="584853"/>
          </a:xfrm>
          <a:prstGeom prst="rect">
            <a:avLst/>
          </a:prstGeom>
          <a:noFill/>
        </p:spPr>
        <p:txBody>
          <a:bodyPr wrap="square" rtlCol="0" anchor="ctr">
            <a:spAutoFit/>
          </a:bodyPr>
          <a:lstStyle/>
          <a:p>
            <a:pPr algn="ctr"/>
            <a:r>
              <a:rPr lang="en-US" sz="3199" dirty="0">
                <a:solidFill>
                  <a:schemeClr val="bg2">
                    <a:lumMod val="75000"/>
                  </a:schemeClr>
                </a:solidFill>
                <a:latin typeface="+mj-lt"/>
              </a:rPr>
              <a:t>36</a:t>
            </a:r>
            <a:r>
              <a:rPr lang="id-ID" sz="3199" dirty="0">
                <a:solidFill>
                  <a:schemeClr val="bg2">
                    <a:lumMod val="75000"/>
                  </a:schemeClr>
                </a:solidFill>
                <a:latin typeface="+mj-lt"/>
              </a:rPr>
              <a:t>%</a:t>
            </a:r>
          </a:p>
        </p:txBody>
      </p:sp>
      <p:sp>
        <p:nvSpPr>
          <p:cNvPr id="62" name="TextBox 61"/>
          <p:cNvSpPr txBox="1"/>
          <p:nvPr/>
        </p:nvSpPr>
        <p:spPr>
          <a:xfrm>
            <a:off x="8895857" y="5659861"/>
            <a:ext cx="1739875" cy="361060"/>
          </a:xfrm>
          <a:prstGeom prst="rect">
            <a:avLst/>
          </a:prstGeom>
          <a:noFill/>
        </p:spPr>
        <p:txBody>
          <a:bodyPr wrap="none" rtlCol="0" anchor="ctr">
            <a:noAutofit/>
          </a:bodyPr>
          <a:lstStyle/>
          <a:p>
            <a:pPr algn="ctr">
              <a:lnSpc>
                <a:spcPct val="85000"/>
              </a:lnSpc>
            </a:pPr>
            <a:r>
              <a:rPr lang="en-US" sz="4000" dirty="0">
                <a:solidFill>
                  <a:schemeClr val="bg2">
                    <a:lumMod val="75000"/>
                  </a:schemeClr>
                </a:solidFill>
                <a:latin typeface="+mj-lt"/>
              </a:rPr>
              <a:t>No</a:t>
            </a:r>
            <a:endParaRPr lang="id-ID" sz="4000" dirty="0">
              <a:solidFill>
                <a:schemeClr val="bg2">
                  <a:lumMod val="75000"/>
                </a:schemeClr>
              </a:solidFill>
              <a:latin typeface="+mj-lt"/>
            </a:endParaRPr>
          </a:p>
        </p:txBody>
      </p:sp>
      <p:sp>
        <p:nvSpPr>
          <p:cNvPr id="2" name="Title 1">
            <a:extLst>
              <a:ext uri="{FF2B5EF4-FFF2-40B4-BE49-F238E27FC236}">
                <a16:creationId xmlns:a16="http://schemas.microsoft.com/office/drawing/2014/main" id="{6C3F9E31-6A7F-4FD4-B136-2BEFC3CF6F4E}"/>
              </a:ext>
            </a:extLst>
          </p:cNvPr>
          <p:cNvSpPr>
            <a:spLocks noGrp="1"/>
          </p:cNvSpPr>
          <p:nvPr>
            <p:ph type="title"/>
          </p:nvPr>
        </p:nvSpPr>
        <p:spPr/>
        <p:txBody>
          <a:bodyPr/>
          <a:lstStyle/>
          <a:p>
            <a:r>
              <a:rPr lang="en-US" dirty="0"/>
              <a:t>Most Travel Programs Have a Travel Duty of Care Policy…</a:t>
            </a:r>
          </a:p>
        </p:txBody>
      </p:sp>
      <p:sp>
        <p:nvSpPr>
          <p:cNvPr id="3" name="Text Placeholder 2">
            <a:extLst>
              <a:ext uri="{FF2B5EF4-FFF2-40B4-BE49-F238E27FC236}">
                <a16:creationId xmlns:a16="http://schemas.microsoft.com/office/drawing/2014/main" id="{841D2806-7C7A-4DDC-B620-6E27F1CA12B1}"/>
              </a:ext>
            </a:extLst>
          </p:cNvPr>
          <p:cNvSpPr>
            <a:spLocks noGrp="1"/>
          </p:cNvSpPr>
          <p:nvPr>
            <p:ph type="body" sz="quarter" idx="10"/>
          </p:nvPr>
        </p:nvSpPr>
        <p:spPr>
          <a:xfrm>
            <a:off x="488823" y="1140595"/>
            <a:ext cx="11372448" cy="549275"/>
          </a:xfrm>
        </p:spPr>
        <p:txBody>
          <a:bodyPr/>
          <a:lstStyle/>
          <a:p>
            <a:r>
              <a:rPr lang="en-US" dirty="0"/>
              <a:t>Do you have a travel duty of care policy? (n=144)	</a:t>
            </a:r>
          </a:p>
        </p:txBody>
      </p:sp>
    </p:spTree>
    <p:extLst>
      <p:ext uri="{BB962C8B-B14F-4D97-AF65-F5344CB8AC3E}">
        <p14:creationId xmlns:p14="http://schemas.microsoft.com/office/powerpoint/2010/main" val="155516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heel(1)">
                                      <p:cBhvr>
                                        <p:cTn id="7" dur="750"/>
                                        <p:tgtEl>
                                          <p:spTgt spid="47"/>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52"/>
                                        </p:tgtEl>
                                        <p:attrNameLst>
                                          <p:attrName>style.visibility</p:attrName>
                                        </p:attrNameLst>
                                      </p:cBhvr>
                                      <p:to>
                                        <p:strVal val="visible"/>
                                      </p:to>
                                    </p:set>
                                    <p:anim calcmode="lin" valueType="num">
                                      <p:cBhvr>
                                        <p:cTn id="10" dur="500" fill="hold"/>
                                        <p:tgtEl>
                                          <p:spTgt spid="52"/>
                                        </p:tgtEl>
                                        <p:attrNameLst>
                                          <p:attrName>ppt_w</p:attrName>
                                        </p:attrNameLst>
                                      </p:cBhvr>
                                      <p:tavLst>
                                        <p:tav tm="0">
                                          <p:val>
                                            <p:fltVal val="0"/>
                                          </p:val>
                                        </p:tav>
                                        <p:tav tm="100000">
                                          <p:val>
                                            <p:strVal val="#ppt_w"/>
                                          </p:val>
                                        </p:tav>
                                      </p:tavLst>
                                    </p:anim>
                                    <p:anim calcmode="lin" valueType="num">
                                      <p:cBhvr>
                                        <p:cTn id="11" dur="500" fill="hold"/>
                                        <p:tgtEl>
                                          <p:spTgt spid="52"/>
                                        </p:tgtEl>
                                        <p:attrNameLst>
                                          <p:attrName>ppt_h</p:attrName>
                                        </p:attrNameLst>
                                      </p:cBhvr>
                                      <p:tavLst>
                                        <p:tav tm="0">
                                          <p:val>
                                            <p:fltVal val="0"/>
                                          </p:val>
                                        </p:tav>
                                        <p:tav tm="100000">
                                          <p:val>
                                            <p:strVal val="#ppt_h"/>
                                          </p:val>
                                        </p:tav>
                                      </p:tavLst>
                                    </p:anim>
                                    <p:animEffect transition="in" filter="fade">
                                      <p:cBhvr>
                                        <p:cTn id="12" dur="500"/>
                                        <p:tgtEl>
                                          <p:spTgt spid="52"/>
                                        </p:tgtEl>
                                      </p:cBhvr>
                                    </p:animEffect>
                                  </p:childTnLst>
                                </p:cTn>
                              </p:par>
                              <p:par>
                                <p:cTn id="13" presetID="53" presetClass="entr" presetSubtype="16" fill="hold" grpId="0" nodeType="withEffect">
                                  <p:stCondLst>
                                    <p:cond delay="250"/>
                                  </p:stCondLst>
                                  <p:childTnLst>
                                    <p:set>
                                      <p:cBhvr>
                                        <p:cTn id="14" dur="1" fill="hold">
                                          <p:stCondLst>
                                            <p:cond delay="0"/>
                                          </p:stCondLst>
                                        </p:cTn>
                                        <p:tgtEl>
                                          <p:spTgt spid="51"/>
                                        </p:tgtEl>
                                        <p:attrNameLst>
                                          <p:attrName>style.visibility</p:attrName>
                                        </p:attrNameLst>
                                      </p:cBhvr>
                                      <p:to>
                                        <p:strVal val="visible"/>
                                      </p:to>
                                    </p:set>
                                    <p:anim calcmode="lin" valueType="num">
                                      <p:cBhvr>
                                        <p:cTn id="15" dur="500" fill="hold"/>
                                        <p:tgtEl>
                                          <p:spTgt spid="51"/>
                                        </p:tgtEl>
                                        <p:attrNameLst>
                                          <p:attrName>ppt_w</p:attrName>
                                        </p:attrNameLst>
                                      </p:cBhvr>
                                      <p:tavLst>
                                        <p:tav tm="0">
                                          <p:val>
                                            <p:fltVal val="0"/>
                                          </p:val>
                                        </p:tav>
                                        <p:tav tm="100000">
                                          <p:val>
                                            <p:strVal val="#ppt_w"/>
                                          </p:val>
                                        </p:tav>
                                      </p:tavLst>
                                    </p:anim>
                                    <p:anim calcmode="lin" valueType="num">
                                      <p:cBhvr>
                                        <p:cTn id="16" dur="500" fill="hold"/>
                                        <p:tgtEl>
                                          <p:spTgt spid="51"/>
                                        </p:tgtEl>
                                        <p:attrNameLst>
                                          <p:attrName>ppt_h</p:attrName>
                                        </p:attrNameLst>
                                      </p:cBhvr>
                                      <p:tavLst>
                                        <p:tav tm="0">
                                          <p:val>
                                            <p:fltVal val="0"/>
                                          </p:val>
                                        </p:tav>
                                        <p:tav tm="100000">
                                          <p:val>
                                            <p:strVal val="#ppt_h"/>
                                          </p:val>
                                        </p:tav>
                                      </p:tavLst>
                                    </p:anim>
                                    <p:animEffect transition="in" filter="fade">
                                      <p:cBhvr>
                                        <p:cTn id="17" dur="500"/>
                                        <p:tgtEl>
                                          <p:spTgt spid="51"/>
                                        </p:tgtEl>
                                      </p:cBhvr>
                                    </p:animEffect>
                                  </p:childTnLst>
                                </p:cTn>
                              </p:par>
                              <p:par>
                                <p:cTn id="18" presetID="10" presetClass="entr" presetSubtype="0" fill="hold" nodeType="withEffect">
                                  <p:stCondLst>
                                    <p:cond delay="25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heel(1)">
                                      <p:cBhvr>
                                        <p:cTn id="29" dur="750"/>
                                        <p:tgtEl>
                                          <p:spTgt spid="30"/>
                                        </p:tgtEl>
                                      </p:cBhvr>
                                    </p:animEffect>
                                  </p:childTnLst>
                                </p:cTn>
                              </p:par>
                              <p:par>
                                <p:cTn id="30" presetID="53" presetClass="entr" presetSubtype="16" fill="hold" grpId="0" nodeType="withEffect">
                                  <p:stCondLst>
                                    <p:cond delay="25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par>
                                <p:cTn id="35" presetID="53" presetClass="entr" presetSubtype="16" fill="hold" grpId="0" nodeType="withEffect">
                                  <p:stCondLst>
                                    <p:cond delay="25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10" presetClass="entr" presetSubtype="0" fill="hold" nodeType="withEffect">
                                  <p:stCondLst>
                                    <p:cond delay="25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par>
                          <p:cTn id="43" fill="hold">
                            <p:stCondLst>
                              <p:cond delay="750"/>
                            </p:stCondLst>
                            <p:childTnLst>
                              <p:par>
                                <p:cTn id="44" presetID="10" presetClass="entr" presetSubtype="0"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wheel(1)">
                                      <p:cBhvr>
                                        <p:cTn id="51" dur="750"/>
                                        <p:tgtEl>
                                          <p:spTgt spid="59"/>
                                        </p:tgtEl>
                                      </p:cBhvr>
                                    </p:animEffect>
                                  </p:childTnLst>
                                </p:cTn>
                              </p:par>
                              <p:par>
                                <p:cTn id="52" presetID="53" presetClass="entr" presetSubtype="16" fill="hold" grpId="0" nodeType="withEffect">
                                  <p:stCondLst>
                                    <p:cond delay="250"/>
                                  </p:stCondLst>
                                  <p:childTnLst>
                                    <p:set>
                                      <p:cBhvr>
                                        <p:cTn id="53" dur="1" fill="hold">
                                          <p:stCondLst>
                                            <p:cond delay="0"/>
                                          </p:stCondLst>
                                        </p:cTn>
                                        <p:tgtEl>
                                          <p:spTgt spid="60"/>
                                        </p:tgtEl>
                                        <p:attrNameLst>
                                          <p:attrName>style.visibility</p:attrName>
                                        </p:attrNameLst>
                                      </p:cBhvr>
                                      <p:to>
                                        <p:strVal val="visible"/>
                                      </p:to>
                                    </p:set>
                                    <p:anim calcmode="lin" valueType="num">
                                      <p:cBhvr>
                                        <p:cTn id="54" dur="500" fill="hold"/>
                                        <p:tgtEl>
                                          <p:spTgt spid="60"/>
                                        </p:tgtEl>
                                        <p:attrNameLst>
                                          <p:attrName>ppt_w</p:attrName>
                                        </p:attrNameLst>
                                      </p:cBhvr>
                                      <p:tavLst>
                                        <p:tav tm="0">
                                          <p:val>
                                            <p:fltVal val="0"/>
                                          </p:val>
                                        </p:tav>
                                        <p:tav tm="100000">
                                          <p:val>
                                            <p:strVal val="#ppt_w"/>
                                          </p:val>
                                        </p:tav>
                                      </p:tavLst>
                                    </p:anim>
                                    <p:anim calcmode="lin" valueType="num">
                                      <p:cBhvr>
                                        <p:cTn id="55" dur="500" fill="hold"/>
                                        <p:tgtEl>
                                          <p:spTgt spid="60"/>
                                        </p:tgtEl>
                                        <p:attrNameLst>
                                          <p:attrName>ppt_h</p:attrName>
                                        </p:attrNameLst>
                                      </p:cBhvr>
                                      <p:tavLst>
                                        <p:tav tm="0">
                                          <p:val>
                                            <p:fltVal val="0"/>
                                          </p:val>
                                        </p:tav>
                                        <p:tav tm="100000">
                                          <p:val>
                                            <p:strVal val="#ppt_h"/>
                                          </p:val>
                                        </p:tav>
                                      </p:tavLst>
                                    </p:anim>
                                    <p:animEffect transition="in" filter="fade">
                                      <p:cBhvr>
                                        <p:cTn id="56" dur="500"/>
                                        <p:tgtEl>
                                          <p:spTgt spid="60"/>
                                        </p:tgtEl>
                                      </p:cBhvr>
                                    </p:animEffect>
                                  </p:childTnLst>
                                </p:cTn>
                              </p:par>
                              <p:par>
                                <p:cTn id="57" presetID="53" presetClass="entr" presetSubtype="16" fill="hold" grpId="0" nodeType="withEffect">
                                  <p:stCondLst>
                                    <p:cond delay="250"/>
                                  </p:stCondLst>
                                  <p:childTnLst>
                                    <p:set>
                                      <p:cBhvr>
                                        <p:cTn id="58" dur="1" fill="hold">
                                          <p:stCondLst>
                                            <p:cond delay="0"/>
                                          </p:stCondLst>
                                        </p:cTn>
                                        <p:tgtEl>
                                          <p:spTgt spid="61"/>
                                        </p:tgtEl>
                                        <p:attrNameLst>
                                          <p:attrName>style.visibility</p:attrName>
                                        </p:attrNameLst>
                                      </p:cBhvr>
                                      <p:to>
                                        <p:strVal val="visible"/>
                                      </p:to>
                                    </p:set>
                                    <p:anim calcmode="lin" valueType="num">
                                      <p:cBhvr>
                                        <p:cTn id="59" dur="500" fill="hold"/>
                                        <p:tgtEl>
                                          <p:spTgt spid="61"/>
                                        </p:tgtEl>
                                        <p:attrNameLst>
                                          <p:attrName>ppt_w</p:attrName>
                                        </p:attrNameLst>
                                      </p:cBhvr>
                                      <p:tavLst>
                                        <p:tav tm="0">
                                          <p:val>
                                            <p:fltVal val="0"/>
                                          </p:val>
                                        </p:tav>
                                        <p:tav tm="100000">
                                          <p:val>
                                            <p:strVal val="#ppt_w"/>
                                          </p:val>
                                        </p:tav>
                                      </p:tavLst>
                                    </p:anim>
                                    <p:anim calcmode="lin" valueType="num">
                                      <p:cBhvr>
                                        <p:cTn id="60" dur="500" fill="hold"/>
                                        <p:tgtEl>
                                          <p:spTgt spid="61"/>
                                        </p:tgtEl>
                                        <p:attrNameLst>
                                          <p:attrName>ppt_h</p:attrName>
                                        </p:attrNameLst>
                                      </p:cBhvr>
                                      <p:tavLst>
                                        <p:tav tm="0">
                                          <p:val>
                                            <p:fltVal val="0"/>
                                          </p:val>
                                        </p:tav>
                                        <p:tav tm="100000">
                                          <p:val>
                                            <p:strVal val="#ppt_h"/>
                                          </p:val>
                                        </p:tav>
                                      </p:tavLst>
                                    </p:anim>
                                    <p:animEffect transition="in" filter="fade">
                                      <p:cBhvr>
                                        <p:cTn id="61" dur="500"/>
                                        <p:tgtEl>
                                          <p:spTgt spid="61"/>
                                        </p:tgtEl>
                                      </p:cBhvr>
                                    </p:animEffect>
                                  </p:childTnLst>
                                </p:cTn>
                              </p:par>
                              <p:par>
                                <p:cTn id="62" presetID="10" presetClass="entr" presetSubtype="0" fill="hold" nodeType="withEffect">
                                  <p:stCondLst>
                                    <p:cond delay="25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500"/>
                                        <p:tgtEl>
                                          <p:spTgt spid="56"/>
                                        </p:tgtEl>
                                      </p:cBhvr>
                                    </p:animEffect>
                                  </p:childTnLst>
                                </p:cTn>
                              </p:par>
                            </p:childTnLst>
                          </p:cTn>
                        </p:par>
                        <p:par>
                          <p:cTn id="65" fill="hold">
                            <p:stCondLst>
                              <p:cond delay="750"/>
                            </p:stCondLst>
                            <p:childTnLst>
                              <p:par>
                                <p:cTn id="66" presetID="10" presetClass="entr" presetSubtype="0" fill="hold" grpId="0" nodeType="after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AsOne/>
      </p:bldGraphic>
      <p:bldP spid="31" grpId="0" animBg="1"/>
      <p:bldP spid="32" grpId="0"/>
      <p:bldP spid="34" grpId="0"/>
      <p:bldGraphic spid="47" grpId="0">
        <p:bldAsOne/>
      </p:bldGraphic>
      <p:bldP spid="51" grpId="0" animBg="1"/>
      <p:bldP spid="52" grpId="0"/>
      <p:bldP spid="53" grpId="0"/>
      <p:bldGraphic spid="59" grpId="0">
        <p:bldAsOne/>
      </p:bldGraphic>
      <p:bldP spid="60" grpId="0" animBg="1"/>
      <p:bldP spid="61" grpId="0"/>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A83D-2C7F-47BD-8A6D-773C64A9AF66}"/>
              </a:ext>
            </a:extLst>
          </p:cNvPr>
          <p:cNvSpPr>
            <a:spLocks noGrp="1"/>
          </p:cNvSpPr>
          <p:nvPr>
            <p:ph type="title"/>
          </p:nvPr>
        </p:nvSpPr>
        <p:spPr/>
        <p:txBody>
          <a:bodyPr/>
          <a:lstStyle/>
          <a:p>
            <a:pPr algn="ctr"/>
            <a:r>
              <a:rPr lang="en-US" dirty="0"/>
              <a:t>Travel Manager Influence Over The Policy</a:t>
            </a:r>
          </a:p>
        </p:txBody>
      </p:sp>
      <p:sp>
        <p:nvSpPr>
          <p:cNvPr id="4" name="Text Placeholder 3">
            <a:extLst>
              <a:ext uri="{FF2B5EF4-FFF2-40B4-BE49-F238E27FC236}">
                <a16:creationId xmlns:a16="http://schemas.microsoft.com/office/drawing/2014/main" id="{6E6B361D-34F4-44ED-AA22-B6084B0E30C7}"/>
              </a:ext>
            </a:extLst>
          </p:cNvPr>
          <p:cNvSpPr>
            <a:spLocks noGrp="1"/>
          </p:cNvSpPr>
          <p:nvPr>
            <p:ph type="body" sz="quarter" idx="10"/>
          </p:nvPr>
        </p:nvSpPr>
        <p:spPr>
          <a:xfrm>
            <a:off x="488823" y="1188696"/>
            <a:ext cx="11220048" cy="549275"/>
          </a:xfrm>
        </p:spPr>
        <p:txBody>
          <a:bodyPr/>
          <a:lstStyle/>
          <a:p>
            <a:r>
              <a:rPr lang="en-US" dirty="0"/>
              <a:t>How much influence does the travel manager/team have over the travel duty of care policy? (n=141)</a:t>
            </a:r>
          </a:p>
        </p:txBody>
      </p:sp>
      <p:graphicFrame>
        <p:nvGraphicFramePr>
          <p:cNvPr id="5" name="Chart 4">
            <a:extLst>
              <a:ext uri="{FF2B5EF4-FFF2-40B4-BE49-F238E27FC236}">
                <a16:creationId xmlns:a16="http://schemas.microsoft.com/office/drawing/2014/main" id="{D753922E-AB30-4B65-860D-48D3CA0863AA}"/>
              </a:ext>
            </a:extLst>
          </p:cNvPr>
          <p:cNvGraphicFramePr/>
          <p:nvPr>
            <p:extLst>
              <p:ext uri="{D42A27DB-BD31-4B8C-83A1-F6EECF244321}">
                <p14:modId xmlns:p14="http://schemas.microsoft.com/office/powerpoint/2010/main" val="907873485"/>
              </p:ext>
            </p:extLst>
          </p:nvPr>
        </p:nvGraphicFramePr>
        <p:xfrm>
          <a:off x="2031471" y="1717336"/>
          <a:ext cx="8125883" cy="40570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56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C:\Users\Yvette.DUARTE\Desktop\Qualcomm QCT\art\png\shadow_device5.png"/>
          <p:cNvPicPr>
            <a:picLocks noChangeAspect="1" noChangeArrowheads="1"/>
          </p:cNvPicPr>
          <p:nvPr/>
        </p:nvPicPr>
        <p:blipFill>
          <a:blip r:embed="rId3" cstate="print">
            <a:lum bright="70000" contrast="-70000"/>
          </a:blip>
          <a:srcRect/>
          <a:stretch>
            <a:fillRect/>
          </a:stretch>
        </p:blipFill>
        <p:spPr bwMode="auto">
          <a:xfrm>
            <a:off x="-1" y="4445263"/>
            <a:ext cx="12188826" cy="2486073"/>
          </a:xfrm>
          <a:prstGeom prst="rect">
            <a:avLst/>
          </a:prstGeom>
          <a:noFill/>
        </p:spPr>
      </p:pic>
      <p:grpSp>
        <p:nvGrpSpPr>
          <p:cNvPr id="27" name="Group 26"/>
          <p:cNvGrpSpPr/>
          <p:nvPr/>
        </p:nvGrpSpPr>
        <p:grpSpPr>
          <a:xfrm>
            <a:off x="6226613" y="4719089"/>
            <a:ext cx="3186067" cy="394255"/>
            <a:chOff x="2952313" y="5940098"/>
            <a:chExt cx="4888228" cy="604886"/>
          </a:xfrm>
        </p:grpSpPr>
        <p:sp>
          <p:nvSpPr>
            <p:cNvPr id="28" name="Oval 27"/>
            <p:cNvSpPr/>
            <p:nvPr/>
          </p:nvSpPr>
          <p:spPr>
            <a:xfrm>
              <a:off x="2952313" y="5940098"/>
              <a:ext cx="4888228" cy="604886"/>
            </a:xfrm>
            <a:prstGeom prst="ellipse">
              <a:avLst/>
            </a:prstGeom>
            <a:gradFill flip="none" rotWithShape="1">
              <a:gsLst>
                <a:gs pos="0">
                  <a:schemeClr val="bg1">
                    <a:lumMod val="50000"/>
                    <a:alpha val="42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sp>
          <p:nvSpPr>
            <p:cNvPr id="29" name="Oval 28"/>
            <p:cNvSpPr/>
            <p:nvPr/>
          </p:nvSpPr>
          <p:spPr>
            <a:xfrm>
              <a:off x="4069622" y="6058638"/>
              <a:ext cx="2653610" cy="328366"/>
            </a:xfrm>
            <a:prstGeom prst="ellipse">
              <a:avLst/>
            </a:prstGeom>
            <a:gradFill flip="none" rotWithShape="1">
              <a:gsLst>
                <a:gs pos="0">
                  <a:schemeClr val="tx1">
                    <a:alpha val="50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grpSp>
      <p:sp>
        <p:nvSpPr>
          <p:cNvPr id="31" name="Oval 30"/>
          <p:cNvSpPr/>
          <p:nvPr/>
        </p:nvSpPr>
        <p:spPr>
          <a:xfrm>
            <a:off x="7305460" y="2948609"/>
            <a:ext cx="1061116" cy="1061116"/>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799">
              <a:solidFill>
                <a:prstClr val="white"/>
              </a:solidFill>
            </a:endParaRPr>
          </a:p>
        </p:txBody>
      </p:sp>
      <p:sp>
        <p:nvSpPr>
          <p:cNvPr id="34" name="TextBox 33"/>
          <p:cNvSpPr txBox="1"/>
          <p:nvPr/>
        </p:nvSpPr>
        <p:spPr>
          <a:xfrm>
            <a:off x="6966079" y="5653471"/>
            <a:ext cx="1739875" cy="361060"/>
          </a:xfrm>
          <a:prstGeom prst="rect">
            <a:avLst/>
          </a:prstGeom>
          <a:noFill/>
        </p:spPr>
        <p:txBody>
          <a:bodyPr wrap="none" rtlCol="0" anchor="ctr">
            <a:noAutofit/>
          </a:bodyPr>
          <a:lstStyle>
            <a:defPPr>
              <a:defRPr lang="en-US"/>
            </a:defPPr>
            <a:lvl1pPr algn="ctr">
              <a:lnSpc>
                <a:spcPct val="85000"/>
              </a:lnSpc>
              <a:defRPr sz="4000">
                <a:solidFill>
                  <a:schemeClr val="bg2">
                    <a:lumMod val="75000"/>
                  </a:schemeClr>
                </a:solidFill>
                <a:latin typeface="+mj-lt"/>
              </a:defRPr>
            </a:lvl1pPr>
          </a:lstStyle>
          <a:p>
            <a:r>
              <a:rPr lang="en-US" dirty="0"/>
              <a:t>No</a:t>
            </a:r>
            <a:endParaRPr lang="id-ID" dirty="0"/>
          </a:p>
        </p:txBody>
      </p:sp>
      <p:grpSp>
        <p:nvGrpSpPr>
          <p:cNvPr id="42" name="Group 41"/>
          <p:cNvGrpSpPr/>
          <p:nvPr/>
        </p:nvGrpSpPr>
        <p:grpSpPr>
          <a:xfrm>
            <a:off x="2604543" y="4725109"/>
            <a:ext cx="3186067" cy="394255"/>
            <a:chOff x="2952313" y="5940098"/>
            <a:chExt cx="4888228" cy="604886"/>
          </a:xfrm>
        </p:grpSpPr>
        <p:sp>
          <p:nvSpPr>
            <p:cNvPr id="45" name="Oval 44"/>
            <p:cNvSpPr/>
            <p:nvPr/>
          </p:nvSpPr>
          <p:spPr>
            <a:xfrm>
              <a:off x="2952313" y="5940098"/>
              <a:ext cx="4888228" cy="604886"/>
            </a:xfrm>
            <a:prstGeom prst="ellipse">
              <a:avLst/>
            </a:prstGeom>
            <a:gradFill flip="none" rotWithShape="1">
              <a:gsLst>
                <a:gs pos="0">
                  <a:schemeClr val="bg1">
                    <a:lumMod val="50000"/>
                    <a:alpha val="42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sp>
          <p:nvSpPr>
            <p:cNvPr id="46" name="Oval 45"/>
            <p:cNvSpPr/>
            <p:nvPr/>
          </p:nvSpPr>
          <p:spPr>
            <a:xfrm>
              <a:off x="4069622" y="6058638"/>
              <a:ext cx="2653610" cy="328366"/>
            </a:xfrm>
            <a:prstGeom prst="ellipse">
              <a:avLst/>
            </a:prstGeom>
            <a:gradFill flip="none" rotWithShape="1">
              <a:gsLst>
                <a:gs pos="0">
                  <a:schemeClr val="tx1">
                    <a:alpha val="50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grpSp>
      <p:graphicFrame>
        <p:nvGraphicFramePr>
          <p:cNvPr id="47" name="Chart 46"/>
          <p:cNvGraphicFramePr/>
          <p:nvPr>
            <p:extLst>
              <p:ext uri="{D42A27DB-BD31-4B8C-83A1-F6EECF244321}">
                <p14:modId xmlns:p14="http://schemas.microsoft.com/office/powerpoint/2010/main" val="2253260462"/>
              </p:ext>
            </p:extLst>
          </p:nvPr>
        </p:nvGraphicFramePr>
        <p:xfrm>
          <a:off x="2698856" y="2048134"/>
          <a:ext cx="3030185" cy="2874104"/>
        </p:xfrm>
        <a:graphic>
          <a:graphicData uri="http://schemas.openxmlformats.org/drawingml/2006/chart">
            <c:chart xmlns:c="http://schemas.openxmlformats.org/drawingml/2006/chart" xmlns:r="http://schemas.openxmlformats.org/officeDocument/2006/relationships" r:id="rId4"/>
          </a:graphicData>
        </a:graphic>
      </p:graphicFrame>
      <p:sp>
        <p:nvSpPr>
          <p:cNvPr id="51" name="Oval 50"/>
          <p:cNvSpPr/>
          <p:nvPr/>
        </p:nvSpPr>
        <p:spPr>
          <a:xfrm>
            <a:off x="3683390" y="2954628"/>
            <a:ext cx="1061116" cy="1061116"/>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799">
              <a:solidFill>
                <a:prstClr val="white"/>
              </a:solidFill>
            </a:endParaRPr>
          </a:p>
        </p:txBody>
      </p:sp>
      <p:sp>
        <p:nvSpPr>
          <p:cNvPr id="52" name="TextBox 51"/>
          <p:cNvSpPr txBox="1"/>
          <p:nvPr/>
        </p:nvSpPr>
        <p:spPr>
          <a:xfrm>
            <a:off x="3716617" y="3192758"/>
            <a:ext cx="994658" cy="584853"/>
          </a:xfrm>
          <a:prstGeom prst="rect">
            <a:avLst/>
          </a:prstGeom>
          <a:noFill/>
        </p:spPr>
        <p:txBody>
          <a:bodyPr wrap="square" rtlCol="0" anchor="ctr">
            <a:spAutoFit/>
          </a:bodyPr>
          <a:lstStyle/>
          <a:p>
            <a:pPr algn="ctr"/>
            <a:r>
              <a:rPr lang="en-US" sz="3199" dirty="0">
                <a:solidFill>
                  <a:srgbClr val="5A88C6"/>
                </a:solidFill>
                <a:latin typeface="+mj-lt"/>
              </a:rPr>
              <a:t>63</a:t>
            </a:r>
            <a:r>
              <a:rPr lang="id-ID" sz="3199" dirty="0">
                <a:solidFill>
                  <a:srgbClr val="5A88C6"/>
                </a:solidFill>
                <a:latin typeface="+mj-lt"/>
              </a:rPr>
              <a:t>%</a:t>
            </a:r>
          </a:p>
        </p:txBody>
      </p:sp>
      <p:sp>
        <p:nvSpPr>
          <p:cNvPr id="53" name="TextBox 52"/>
          <p:cNvSpPr txBox="1"/>
          <p:nvPr/>
        </p:nvSpPr>
        <p:spPr>
          <a:xfrm>
            <a:off x="3344010" y="5659490"/>
            <a:ext cx="1739875" cy="361060"/>
          </a:xfrm>
          <a:prstGeom prst="rect">
            <a:avLst/>
          </a:prstGeom>
          <a:noFill/>
        </p:spPr>
        <p:txBody>
          <a:bodyPr wrap="none" rtlCol="0" anchor="ctr">
            <a:noAutofit/>
          </a:bodyPr>
          <a:lstStyle/>
          <a:p>
            <a:pPr algn="ctr">
              <a:lnSpc>
                <a:spcPct val="85000"/>
              </a:lnSpc>
            </a:pPr>
            <a:r>
              <a:rPr lang="en-US" sz="4000" dirty="0">
                <a:solidFill>
                  <a:srgbClr val="5A88C6"/>
                </a:solidFill>
                <a:latin typeface="+mj-lt"/>
              </a:rPr>
              <a:t>Yes</a:t>
            </a:r>
            <a:endParaRPr lang="id-ID" sz="4000" dirty="0">
              <a:solidFill>
                <a:srgbClr val="5A88C6"/>
              </a:solidFill>
              <a:latin typeface="+mj-lt"/>
            </a:endParaRPr>
          </a:p>
        </p:txBody>
      </p:sp>
      <p:sp>
        <p:nvSpPr>
          <p:cNvPr id="61" name="TextBox 60"/>
          <p:cNvSpPr txBox="1"/>
          <p:nvPr/>
        </p:nvSpPr>
        <p:spPr>
          <a:xfrm>
            <a:off x="7371918" y="3173710"/>
            <a:ext cx="994658" cy="584853"/>
          </a:xfrm>
          <a:prstGeom prst="rect">
            <a:avLst/>
          </a:prstGeom>
          <a:noFill/>
        </p:spPr>
        <p:txBody>
          <a:bodyPr wrap="square" rtlCol="0" anchor="ctr">
            <a:spAutoFit/>
          </a:bodyPr>
          <a:lstStyle/>
          <a:p>
            <a:pPr algn="ctr"/>
            <a:r>
              <a:rPr lang="en-US" sz="3199" dirty="0">
                <a:solidFill>
                  <a:schemeClr val="bg2">
                    <a:lumMod val="75000"/>
                  </a:schemeClr>
                </a:solidFill>
                <a:latin typeface="+mj-lt"/>
              </a:rPr>
              <a:t>37</a:t>
            </a:r>
            <a:r>
              <a:rPr lang="id-ID" sz="3199" dirty="0">
                <a:solidFill>
                  <a:schemeClr val="bg2">
                    <a:lumMod val="75000"/>
                  </a:schemeClr>
                </a:solidFill>
                <a:latin typeface="+mj-lt"/>
              </a:rPr>
              <a:t>%</a:t>
            </a:r>
          </a:p>
        </p:txBody>
      </p:sp>
      <p:sp>
        <p:nvSpPr>
          <p:cNvPr id="2" name="Title 1">
            <a:extLst>
              <a:ext uri="{FF2B5EF4-FFF2-40B4-BE49-F238E27FC236}">
                <a16:creationId xmlns:a16="http://schemas.microsoft.com/office/drawing/2014/main" id="{6C3F9E31-6A7F-4FD4-B136-2BEFC3CF6F4E}"/>
              </a:ext>
            </a:extLst>
          </p:cNvPr>
          <p:cNvSpPr>
            <a:spLocks noGrp="1"/>
          </p:cNvSpPr>
          <p:nvPr>
            <p:ph type="title"/>
          </p:nvPr>
        </p:nvSpPr>
        <p:spPr/>
        <p:txBody>
          <a:bodyPr/>
          <a:lstStyle/>
          <a:p>
            <a:r>
              <a:rPr lang="en-US" dirty="0"/>
              <a:t>Traveler profiles remain a challenge</a:t>
            </a:r>
          </a:p>
        </p:txBody>
      </p:sp>
      <p:sp>
        <p:nvSpPr>
          <p:cNvPr id="3" name="Text Placeholder 2">
            <a:extLst>
              <a:ext uri="{FF2B5EF4-FFF2-40B4-BE49-F238E27FC236}">
                <a16:creationId xmlns:a16="http://schemas.microsoft.com/office/drawing/2014/main" id="{841D2806-7C7A-4DDC-B620-6E27F1CA12B1}"/>
              </a:ext>
            </a:extLst>
          </p:cNvPr>
          <p:cNvSpPr>
            <a:spLocks noGrp="1"/>
          </p:cNvSpPr>
          <p:nvPr>
            <p:ph type="body" sz="quarter" idx="10"/>
          </p:nvPr>
        </p:nvSpPr>
        <p:spPr>
          <a:xfrm>
            <a:off x="488823" y="1140595"/>
            <a:ext cx="11372448" cy="549275"/>
          </a:xfrm>
        </p:spPr>
        <p:txBody>
          <a:bodyPr/>
          <a:lstStyle/>
          <a:p>
            <a:r>
              <a:rPr lang="en-US" dirty="0"/>
              <a:t>Do you have a process in place to ensure traveler profiles are up to date in case of an emergency? (n=144)	</a:t>
            </a:r>
          </a:p>
        </p:txBody>
      </p:sp>
      <p:graphicFrame>
        <p:nvGraphicFramePr>
          <p:cNvPr id="59" name="Chart 58"/>
          <p:cNvGraphicFramePr/>
          <p:nvPr>
            <p:extLst>
              <p:ext uri="{D42A27DB-BD31-4B8C-83A1-F6EECF244321}">
                <p14:modId xmlns:p14="http://schemas.microsoft.com/office/powerpoint/2010/main" val="1628085431"/>
              </p:ext>
            </p:extLst>
          </p:nvPr>
        </p:nvGraphicFramePr>
        <p:xfrm>
          <a:off x="6312259" y="2029085"/>
          <a:ext cx="3030185" cy="287410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3752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heel(1)">
                                      <p:cBhvr>
                                        <p:cTn id="7" dur="750"/>
                                        <p:tgtEl>
                                          <p:spTgt spid="47"/>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52"/>
                                        </p:tgtEl>
                                        <p:attrNameLst>
                                          <p:attrName>style.visibility</p:attrName>
                                        </p:attrNameLst>
                                      </p:cBhvr>
                                      <p:to>
                                        <p:strVal val="visible"/>
                                      </p:to>
                                    </p:set>
                                    <p:anim calcmode="lin" valueType="num">
                                      <p:cBhvr>
                                        <p:cTn id="10" dur="500" fill="hold"/>
                                        <p:tgtEl>
                                          <p:spTgt spid="52"/>
                                        </p:tgtEl>
                                        <p:attrNameLst>
                                          <p:attrName>ppt_w</p:attrName>
                                        </p:attrNameLst>
                                      </p:cBhvr>
                                      <p:tavLst>
                                        <p:tav tm="0">
                                          <p:val>
                                            <p:fltVal val="0"/>
                                          </p:val>
                                        </p:tav>
                                        <p:tav tm="100000">
                                          <p:val>
                                            <p:strVal val="#ppt_w"/>
                                          </p:val>
                                        </p:tav>
                                      </p:tavLst>
                                    </p:anim>
                                    <p:anim calcmode="lin" valueType="num">
                                      <p:cBhvr>
                                        <p:cTn id="11" dur="500" fill="hold"/>
                                        <p:tgtEl>
                                          <p:spTgt spid="52"/>
                                        </p:tgtEl>
                                        <p:attrNameLst>
                                          <p:attrName>ppt_h</p:attrName>
                                        </p:attrNameLst>
                                      </p:cBhvr>
                                      <p:tavLst>
                                        <p:tav tm="0">
                                          <p:val>
                                            <p:fltVal val="0"/>
                                          </p:val>
                                        </p:tav>
                                        <p:tav tm="100000">
                                          <p:val>
                                            <p:strVal val="#ppt_h"/>
                                          </p:val>
                                        </p:tav>
                                      </p:tavLst>
                                    </p:anim>
                                    <p:animEffect transition="in" filter="fade">
                                      <p:cBhvr>
                                        <p:cTn id="12" dur="500"/>
                                        <p:tgtEl>
                                          <p:spTgt spid="52"/>
                                        </p:tgtEl>
                                      </p:cBhvr>
                                    </p:animEffect>
                                  </p:childTnLst>
                                </p:cTn>
                              </p:par>
                              <p:par>
                                <p:cTn id="13" presetID="53" presetClass="entr" presetSubtype="16" fill="hold" grpId="0" nodeType="withEffect">
                                  <p:stCondLst>
                                    <p:cond delay="250"/>
                                  </p:stCondLst>
                                  <p:childTnLst>
                                    <p:set>
                                      <p:cBhvr>
                                        <p:cTn id="14" dur="1" fill="hold">
                                          <p:stCondLst>
                                            <p:cond delay="0"/>
                                          </p:stCondLst>
                                        </p:cTn>
                                        <p:tgtEl>
                                          <p:spTgt spid="51"/>
                                        </p:tgtEl>
                                        <p:attrNameLst>
                                          <p:attrName>style.visibility</p:attrName>
                                        </p:attrNameLst>
                                      </p:cBhvr>
                                      <p:to>
                                        <p:strVal val="visible"/>
                                      </p:to>
                                    </p:set>
                                    <p:anim calcmode="lin" valueType="num">
                                      <p:cBhvr>
                                        <p:cTn id="15" dur="500" fill="hold"/>
                                        <p:tgtEl>
                                          <p:spTgt spid="51"/>
                                        </p:tgtEl>
                                        <p:attrNameLst>
                                          <p:attrName>ppt_w</p:attrName>
                                        </p:attrNameLst>
                                      </p:cBhvr>
                                      <p:tavLst>
                                        <p:tav tm="0">
                                          <p:val>
                                            <p:fltVal val="0"/>
                                          </p:val>
                                        </p:tav>
                                        <p:tav tm="100000">
                                          <p:val>
                                            <p:strVal val="#ppt_w"/>
                                          </p:val>
                                        </p:tav>
                                      </p:tavLst>
                                    </p:anim>
                                    <p:anim calcmode="lin" valueType="num">
                                      <p:cBhvr>
                                        <p:cTn id="16" dur="500" fill="hold"/>
                                        <p:tgtEl>
                                          <p:spTgt spid="51"/>
                                        </p:tgtEl>
                                        <p:attrNameLst>
                                          <p:attrName>ppt_h</p:attrName>
                                        </p:attrNameLst>
                                      </p:cBhvr>
                                      <p:tavLst>
                                        <p:tav tm="0">
                                          <p:val>
                                            <p:fltVal val="0"/>
                                          </p:val>
                                        </p:tav>
                                        <p:tav tm="100000">
                                          <p:val>
                                            <p:strVal val="#ppt_h"/>
                                          </p:val>
                                        </p:tav>
                                      </p:tavLst>
                                    </p:anim>
                                    <p:animEffect transition="in" filter="fade">
                                      <p:cBhvr>
                                        <p:cTn id="17" dur="500"/>
                                        <p:tgtEl>
                                          <p:spTgt spid="51"/>
                                        </p:tgtEl>
                                      </p:cBhvr>
                                    </p:animEffect>
                                  </p:childTnLst>
                                </p:cTn>
                              </p:par>
                              <p:par>
                                <p:cTn id="18" presetID="10" presetClass="entr" presetSubtype="0" fill="hold" nodeType="withEffect">
                                  <p:stCondLst>
                                    <p:cond delay="25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53" presetClass="entr" presetSubtype="16" fill="hold" grpId="0" nodeType="withEffect">
                                  <p:stCondLst>
                                    <p:cond delay="25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10" presetClass="entr" presetSubtype="0" fill="hold" nodeType="withEffect">
                                  <p:stCondLst>
                                    <p:cond delay="25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heel(1)">
                                      <p:cBhvr>
                                        <p:cTn id="41" dur="750"/>
                                        <p:tgtEl>
                                          <p:spTgt spid="59"/>
                                        </p:tgtEl>
                                      </p:cBhvr>
                                    </p:animEffect>
                                  </p:childTnLst>
                                </p:cTn>
                              </p:par>
                              <p:par>
                                <p:cTn id="42" presetID="53" presetClass="entr" presetSubtype="16" fill="hold" grpId="0" nodeType="withEffect">
                                  <p:stCondLst>
                                    <p:cond delay="250"/>
                                  </p:stCondLst>
                                  <p:childTnLst>
                                    <p:set>
                                      <p:cBhvr>
                                        <p:cTn id="43" dur="1" fill="hold">
                                          <p:stCondLst>
                                            <p:cond delay="0"/>
                                          </p:stCondLst>
                                        </p:cTn>
                                        <p:tgtEl>
                                          <p:spTgt spid="61"/>
                                        </p:tgtEl>
                                        <p:attrNameLst>
                                          <p:attrName>style.visibility</p:attrName>
                                        </p:attrNameLst>
                                      </p:cBhvr>
                                      <p:to>
                                        <p:strVal val="visible"/>
                                      </p:to>
                                    </p:set>
                                    <p:anim calcmode="lin" valueType="num">
                                      <p:cBhvr>
                                        <p:cTn id="44" dur="500" fill="hold"/>
                                        <p:tgtEl>
                                          <p:spTgt spid="61"/>
                                        </p:tgtEl>
                                        <p:attrNameLst>
                                          <p:attrName>ppt_w</p:attrName>
                                        </p:attrNameLst>
                                      </p:cBhvr>
                                      <p:tavLst>
                                        <p:tav tm="0">
                                          <p:val>
                                            <p:fltVal val="0"/>
                                          </p:val>
                                        </p:tav>
                                        <p:tav tm="100000">
                                          <p:val>
                                            <p:strVal val="#ppt_w"/>
                                          </p:val>
                                        </p:tav>
                                      </p:tavLst>
                                    </p:anim>
                                    <p:anim calcmode="lin" valueType="num">
                                      <p:cBhvr>
                                        <p:cTn id="45" dur="500" fill="hold"/>
                                        <p:tgtEl>
                                          <p:spTgt spid="61"/>
                                        </p:tgtEl>
                                        <p:attrNameLst>
                                          <p:attrName>ppt_h</p:attrName>
                                        </p:attrNameLst>
                                      </p:cBhvr>
                                      <p:tavLst>
                                        <p:tav tm="0">
                                          <p:val>
                                            <p:fltVal val="0"/>
                                          </p:val>
                                        </p:tav>
                                        <p:tav tm="100000">
                                          <p:val>
                                            <p:strVal val="#ppt_h"/>
                                          </p:val>
                                        </p:tav>
                                      </p:tavLst>
                                    </p:anim>
                                    <p:animEffect transition="in" filter="fade">
                                      <p:cBhvr>
                                        <p:cTn id="4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Graphic spid="47" grpId="0">
        <p:bldAsOne/>
      </p:bldGraphic>
      <p:bldP spid="51" grpId="0" animBg="1"/>
      <p:bldP spid="52" grpId="0"/>
      <p:bldP spid="53" grpId="0"/>
      <p:bldP spid="61" grpId="0"/>
      <p:bldGraphic spid="59"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C:\Users\Yvette.DUARTE\Desktop\Qualcomm QCT\art\png\shadow_device5.png"/>
          <p:cNvPicPr>
            <a:picLocks noChangeAspect="1" noChangeArrowheads="1"/>
          </p:cNvPicPr>
          <p:nvPr/>
        </p:nvPicPr>
        <p:blipFill>
          <a:blip r:embed="rId3" cstate="print">
            <a:lum bright="70000" contrast="-70000"/>
          </a:blip>
          <a:srcRect/>
          <a:stretch>
            <a:fillRect/>
          </a:stretch>
        </p:blipFill>
        <p:spPr bwMode="auto">
          <a:xfrm>
            <a:off x="-1" y="4445263"/>
            <a:ext cx="12188826" cy="2486073"/>
          </a:xfrm>
          <a:prstGeom prst="rect">
            <a:avLst/>
          </a:prstGeom>
          <a:noFill/>
        </p:spPr>
      </p:pic>
      <p:grpSp>
        <p:nvGrpSpPr>
          <p:cNvPr id="27" name="Group 26"/>
          <p:cNvGrpSpPr/>
          <p:nvPr/>
        </p:nvGrpSpPr>
        <p:grpSpPr>
          <a:xfrm>
            <a:off x="6226613" y="4719089"/>
            <a:ext cx="3186067" cy="394255"/>
            <a:chOff x="2952313" y="5940098"/>
            <a:chExt cx="4888228" cy="604886"/>
          </a:xfrm>
        </p:grpSpPr>
        <p:sp>
          <p:nvSpPr>
            <p:cNvPr id="28" name="Oval 27"/>
            <p:cNvSpPr/>
            <p:nvPr/>
          </p:nvSpPr>
          <p:spPr>
            <a:xfrm>
              <a:off x="2952313" y="5940098"/>
              <a:ext cx="4888228" cy="604886"/>
            </a:xfrm>
            <a:prstGeom prst="ellipse">
              <a:avLst/>
            </a:prstGeom>
            <a:gradFill flip="none" rotWithShape="1">
              <a:gsLst>
                <a:gs pos="0">
                  <a:schemeClr val="bg1">
                    <a:lumMod val="50000"/>
                    <a:alpha val="42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sp>
          <p:nvSpPr>
            <p:cNvPr id="29" name="Oval 28"/>
            <p:cNvSpPr/>
            <p:nvPr/>
          </p:nvSpPr>
          <p:spPr>
            <a:xfrm>
              <a:off x="4069622" y="6058638"/>
              <a:ext cx="2653610" cy="328366"/>
            </a:xfrm>
            <a:prstGeom prst="ellipse">
              <a:avLst/>
            </a:prstGeom>
            <a:gradFill flip="none" rotWithShape="1">
              <a:gsLst>
                <a:gs pos="0">
                  <a:schemeClr val="tx1">
                    <a:alpha val="50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grpSp>
      <p:sp>
        <p:nvSpPr>
          <p:cNvPr id="31" name="Oval 30"/>
          <p:cNvSpPr/>
          <p:nvPr/>
        </p:nvSpPr>
        <p:spPr>
          <a:xfrm>
            <a:off x="7305460" y="2948609"/>
            <a:ext cx="1061116" cy="1061116"/>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799">
              <a:solidFill>
                <a:prstClr val="white"/>
              </a:solidFill>
            </a:endParaRPr>
          </a:p>
        </p:txBody>
      </p:sp>
      <p:sp>
        <p:nvSpPr>
          <p:cNvPr id="34" name="TextBox 33"/>
          <p:cNvSpPr txBox="1"/>
          <p:nvPr/>
        </p:nvSpPr>
        <p:spPr>
          <a:xfrm>
            <a:off x="6966079" y="5653471"/>
            <a:ext cx="1739875" cy="361060"/>
          </a:xfrm>
          <a:prstGeom prst="rect">
            <a:avLst/>
          </a:prstGeom>
          <a:noFill/>
        </p:spPr>
        <p:txBody>
          <a:bodyPr wrap="none" rtlCol="0" anchor="ctr">
            <a:noAutofit/>
          </a:bodyPr>
          <a:lstStyle>
            <a:defPPr>
              <a:defRPr lang="en-US"/>
            </a:defPPr>
            <a:lvl1pPr algn="ctr">
              <a:lnSpc>
                <a:spcPct val="85000"/>
              </a:lnSpc>
              <a:defRPr sz="4000">
                <a:solidFill>
                  <a:schemeClr val="bg2">
                    <a:lumMod val="75000"/>
                  </a:schemeClr>
                </a:solidFill>
                <a:latin typeface="+mj-lt"/>
              </a:defRPr>
            </a:lvl1pPr>
          </a:lstStyle>
          <a:p>
            <a:r>
              <a:rPr lang="en-US" dirty="0"/>
              <a:t>General</a:t>
            </a:r>
            <a:br>
              <a:rPr lang="en-US" dirty="0"/>
            </a:br>
            <a:r>
              <a:rPr lang="en-US" dirty="0"/>
              <a:t>Guidelines</a:t>
            </a:r>
            <a:endParaRPr lang="id-ID" dirty="0"/>
          </a:p>
        </p:txBody>
      </p:sp>
      <p:grpSp>
        <p:nvGrpSpPr>
          <p:cNvPr id="42" name="Group 41"/>
          <p:cNvGrpSpPr/>
          <p:nvPr/>
        </p:nvGrpSpPr>
        <p:grpSpPr>
          <a:xfrm>
            <a:off x="2604543" y="4725109"/>
            <a:ext cx="3186067" cy="394255"/>
            <a:chOff x="2952313" y="5940098"/>
            <a:chExt cx="4888228" cy="604886"/>
          </a:xfrm>
        </p:grpSpPr>
        <p:sp>
          <p:nvSpPr>
            <p:cNvPr id="45" name="Oval 44"/>
            <p:cNvSpPr/>
            <p:nvPr/>
          </p:nvSpPr>
          <p:spPr>
            <a:xfrm>
              <a:off x="2952313" y="5940098"/>
              <a:ext cx="4888228" cy="604886"/>
            </a:xfrm>
            <a:prstGeom prst="ellipse">
              <a:avLst/>
            </a:prstGeom>
            <a:gradFill flip="none" rotWithShape="1">
              <a:gsLst>
                <a:gs pos="0">
                  <a:schemeClr val="bg1">
                    <a:lumMod val="50000"/>
                    <a:alpha val="42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sp>
          <p:nvSpPr>
            <p:cNvPr id="46" name="Oval 45"/>
            <p:cNvSpPr/>
            <p:nvPr/>
          </p:nvSpPr>
          <p:spPr>
            <a:xfrm>
              <a:off x="4069622" y="6058638"/>
              <a:ext cx="2653610" cy="328366"/>
            </a:xfrm>
            <a:prstGeom prst="ellipse">
              <a:avLst/>
            </a:prstGeom>
            <a:gradFill flip="none" rotWithShape="1">
              <a:gsLst>
                <a:gs pos="0">
                  <a:schemeClr val="tx1">
                    <a:alpha val="50000"/>
                  </a:schemeClr>
                </a:gs>
                <a:gs pos="100000">
                  <a:schemeClr val="bg1">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sz="3194" dirty="0">
                <a:solidFill>
                  <a:prstClr val="white"/>
                </a:solidFill>
                <a:latin typeface="+mj-lt"/>
              </a:endParaRPr>
            </a:p>
          </p:txBody>
        </p:sp>
      </p:grpSp>
      <p:graphicFrame>
        <p:nvGraphicFramePr>
          <p:cNvPr id="47" name="Chart 46"/>
          <p:cNvGraphicFramePr/>
          <p:nvPr>
            <p:extLst>
              <p:ext uri="{D42A27DB-BD31-4B8C-83A1-F6EECF244321}">
                <p14:modId xmlns:p14="http://schemas.microsoft.com/office/powerpoint/2010/main" val="534553568"/>
              </p:ext>
            </p:extLst>
          </p:nvPr>
        </p:nvGraphicFramePr>
        <p:xfrm>
          <a:off x="2698856" y="2048134"/>
          <a:ext cx="3030185" cy="2874104"/>
        </p:xfrm>
        <a:graphic>
          <a:graphicData uri="http://schemas.openxmlformats.org/drawingml/2006/chart">
            <c:chart xmlns:c="http://schemas.openxmlformats.org/drawingml/2006/chart" xmlns:r="http://schemas.openxmlformats.org/officeDocument/2006/relationships" r:id="rId4"/>
          </a:graphicData>
        </a:graphic>
      </p:graphicFrame>
      <p:sp>
        <p:nvSpPr>
          <p:cNvPr id="51" name="Oval 50"/>
          <p:cNvSpPr/>
          <p:nvPr/>
        </p:nvSpPr>
        <p:spPr>
          <a:xfrm>
            <a:off x="3683390" y="2954628"/>
            <a:ext cx="1061116" cy="1061116"/>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799">
              <a:solidFill>
                <a:prstClr val="white"/>
              </a:solidFill>
            </a:endParaRPr>
          </a:p>
        </p:txBody>
      </p:sp>
      <p:sp>
        <p:nvSpPr>
          <p:cNvPr id="52" name="TextBox 51"/>
          <p:cNvSpPr txBox="1"/>
          <p:nvPr/>
        </p:nvSpPr>
        <p:spPr>
          <a:xfrm>
            <a:off x="3716617" y="3192758"/>
            <a:ext cx="994658" cy="584853"/>
          </a:xfrm>
          <a:prstGeom prst="rect">
            <a:avLst/>
          </a:prstGeom>
          <a:noFill/>
        </p:spPr>
        <p:txBody>
          <a:bodyPr wrap="square" rtlCol="0" anchor="ctr">
            <a:spAutoFit/>
          </a:bodyPr>
          <a:lstStyle/>
          <a:p>
            <a:pPr algn="ctr"/>
            <a:r>
              <a:rPr lang="en-US" sz="3199" dirty="0">
                <a:solidFill>
                  <a:srgbClr val="5A88C6"/>
                </a:solidFill>
                <a:latin typeface="+mj-lt"/>
              </a:rPr>
              <a:t>41</a:t>
            </a:r>
            <a:r>
              <a:rPr lang="id-ID" sz="3199" dirty="0">
                <a:solidFill>
                  <a:srgbClr val="5A88C6"/>
                </a:solidFill>
                <a:latin typeface="+mj-lt"/>
              </a:rPr>
              <a:t>%</a:t>
            </a:r>
          </a:p>
        </p:txBody>
      </p:sp>
      <p:sp>
        <p:nvSpPr>
          <p:cNvPr id="53" name="TextBox 52"/>
          <p:cNvSpPr txBox="1"/>
          <p:nvPr/>
        </p:nvSpPr>
        <p:spPr>
          <a:xfrm>
            <a:off x="3344010" y="5659490"/>
            <a:ext cx="1739875" cy="361060"/>
          </a:xfrm>
          <a:prstGeom prst="rect">
            <a:avLst/>
          </a:prstGeom>
          <a:noFill/>
        </p:spPr>
        <p:txBody>
          <a:bodyPr wrap="none" rtlCol="0" anchor="ctr">
            <a:noAutofit/>
          </a:bodyPr>
          <a:lstStyle/>
          <a:p>
            <a:pPr algn="ctr">
              <a:lnSpc>
                <a:spcPct val="85000"/>
              </a:lnSpc>
            </a:pPr>
            <a:r>
              <a:rPr lang="en-US" sz="4000" dirty="0">
                <a:solidFill>
                  <a:srgbClr val="5A88C6"/>
                </a:solidFill>
                <a:latin typeface="+mj-lt"/>
              </a:rPr>
              <a:t>Mandated </a:t>
            </a:r>
            <a:br>
              <a:rPr lang="en-US" sz="4000" dirty="0">
                <a:solidFill>
                  <a:srgbClr val="5A88C6"/>
                </a:solidFill>
                <a:latin typeface="+mj-lt"/>
              </a:rPr>
            </a:br>
            <a:r>
              <a:rPr lang="en-US" sz="4000" dirty="0">
                <a:solidFill>
                  <a:srgbClr val="5A88C6"/>
                </a:solidFill>
                <a:latin typeface="+mj-lt"/>
              </a:rPr>
              <a:t>Travel Policies</a:t>
            </a:r>
            <a:endParaRPr lang="id-ID" sz="4000" dirty="0">
              <a:solidFill>
                <a:srgbClr val="5A88C6"/>
              </a:solidFill>
              <a:latin typeface="+mj-lt"/>
            </a:endParaRPr>
          </a:p>
        </p:txBody>
      </p:sp>
      <p:sp>
        <p:nvSpPr>
          <p:cNvPr id="61" name="TextBox 60"/>
          <p:cNvSpPr txBox="1"/>
          <p:nvPr/>
        </p:nvSpPr>
        <p:spPr>
          <a:xfrm>
            <a:off x="7371918" y="3173710"/>
            <a:ext cx="994658" cy="584853"/>
          </a:xfrm>
          <a:prstGeom prst="rect">
            <a:avLst/>
          </a:prstGeom>
          <a:noFill/>
        </p:spPr>
        <p:txBody>
          <a:bodyPr wrap="square" rtlCol="0" anchor="ctr">
            <a:spAutoFit/>
          </a:bodyPr>
          <a:lstStyle/>
          <a:p>
            <a:pPr algn="ctr"/>
            <a:r>
              <a:rPr lang="en-US" sz="3199" dirty="0">
                <a:solidFill>
                  <a:schemeClr val="bg2">
                    <a:lumMod val="75000"/>
                  </a:schemeClr>
                </a:solidFill>
                <a:latin typeface="+mj-lt"/>
              </a:rPr>
              <a:t>59</a:t>
            </a:r>
            <a:r>
              <a:rPr lang="id-ID" sz="3199" dirty="0">
                <a:solidFill>
                  <a:schemeClr val="bg2">
                    <a:lumMod val="75000"/>
                  </a:schemeClr>
                </a:solidFill>
                <a:latin typeface="+mj-lt"/>
              </a:rPr>
              <a:t>%</a:t>
            </a:r>
          </a:p>
        </p:txBody>
      </p:sp>
      <p:sp>
        <p:nvSpPr>
          <p:cNvPr id="2" name="Title 1">
            <a:extLst>
              <a:ext uri="{FF2B5EF4-FFF2-40B4-BE49-F238E27FC236}">
                <a16:creationId xmlns:a16="http://schemas.microsoft.com/office/drawing/2014/main" id="{6C3F9E31-6A7F-4FD4-B136-2BEFC3CF6F4E}"/>
              </a:ext>
            </a:extLst>
          </p:cNvPr>
          <p:cNvSpPr>
            <a:spLocks noGrp="1"/>
          </p:cNvSpPr>
          <p:nvPr>
            <p:ph type="title"/>
          </p:nvPr>
        </p:nvSpPr>
        <p:spPr/>
        <p:txBody>
          <a:bodyPr/>
          <a:lstStyle/>
          <a:p>
            <a:r>
              <a:rPr lang="en-US" dirty="0"/>
              <a:t>Do Policies Have “Mandated” Rules or Guidelines?</a:t>
            </a:r>
          </a:p>
        </p:txBody>
      </p:sp>
      <p:sp>
        <p:nvSpPr>
          <p:cNvPr id="3" name="Text Placeholder 2">
            <a:extLst>
              <a:ext uri="{FF2B5EF4-FFF2-40B4-BE49-F238E27FC236}">
                <a16:creationId xmlns:a16="http://schemas.microsoft.com/office/drawing/2014/main" id="{841D2806-7C7A-4DDC-B620-6E27F1CA12B1}"/>
              </a:ext>
            </a:extLst>
          </p:cNvPr>
          <p:cNvSpPr>
            <a:spLocks noGrp="1"/>
          </p:cNvSpPr>
          <p:nvPr>
            <p:ph type="body" sz="quarter" idx="10"/>
          </p:nvPr>
        </p:nvSpPr>
        <p:spPr>
          <a:xfrm>
            <a:off x="488823" y="1140595"/>
            <a:ext cx="11372448" cy="549275"/>
          </a:xfrm>
        </p:spPr>
        <p:txBody>
          <a:bodyPr/>
          <a:lstStyle/>
          <a:p>
            <a:r>
              <a:rPr lang="en-US" dirty="0"/>
              <a:t>Which of the following best describes your company’s travel policies? Travel policies include rules like whether or not you are allowed to fly first class, the type of hotel room (n=133)</a:t>
            </a:r>
          </a:p>
        </p:txBody>
      </p:sp>
      <p:graphicFrame>
        <p:nvGraphicFramePr>
          <p:cNvPr id="59" name="Chart 58"/>
          <p:cNvGraphicFramePr/>
          <p:nvPr>
            <p:extLst>
              <p:ext uri="{D42A27DB-BD31-4B8C-83A1-F6EECF244321}">
                <p14:modId xmlns:p14="http://schemas.microsoft.com/office/powerpoint/2010/main" val="337896175"/>
              </p:ext>
            </p:extLst>
          </p:nvPr>
        </p:nvGraphicFramePr>
        <p:xfrm>
          <a:off x="6312259" y="2029085"/>
          <a:ext cx="3030185" cy="287410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4703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heel(1)">
                                      <p:cBhvr>
                                        <p:cTn id="7" dur="750"/>
                                        <p:tgtEl>
                                          <p:spTgt spid="47"/>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52"/>
                                        </p:tgtEl>
                                        <p:attrNameLst>
                                          <p:attrName>style.visibility</p:attrName>
                                        </p:attrNameLst>
                                      </p:cBhvr>
                                      <p:to>
                                        <p:strVal val="visible"/>
                                      </p:to>
                                    </p:set>
                                    <p:anim calcmode="lin" valueType="num">
                                      <p:cBhvr>
                                        <p:cTn id="10" dur="500" fill="hold"/>
                                        <p:tgtEl>
                                          <p:spTgt spid="52"/>
                                        </p:tgtEl>
                                        <p:attrNameLst>
                                          <p:attrName>ppt_w</p:attrName>
                                        </p:attrNameLst>
                                      </p:cBhvr>
                                      <p:tavLst>
                                        <p:tav tm="0">
                                          <p:val>
                                            <p:fltVal val="0"/>
                                          </p:val>
                                        </p:tav>
                                        <p:tav tm="100000">
                                          <p:val>
                                            <p:strVal val="#ppt_w"/>
                                          </p:val>
                                        </p:tav>
                                      </p:tavLst>
                                    </p:anim>
                                    <p:anim calcmode="lin" valueType="num">
                                      <p:cBhvr>
                                        <p:cTn id="11" dur="500" fill="hold"/>
                                        <p:tgtEl>
                                          <p:spTgt spid="52"/>
                                        </p:tgtEl>
                                        <p:attrNameLst>
                                          <p:attrName>ppt_h</p:attrName>
                                        </p:attrNameLst>
                                      </p:cBhvr>
                                      <p:tavLst>
                                        <p:tav tm="0">
                                          <p:val>
                                            <p:fltVal val="0"/>
                                          </p:val>
                                        </p:tav>
                                        <p:tav tm="100000">
                                          <p:val>
                                            <p:strVal val="#ppt_h"/>
                                          </p:val>
                                        </p:tav>
                                      </p:tavLst>
                                    </p:anim>
                                    <p:animEffect transition="in" filter="fade">
                                      <p:cBhvr>
                                        <p:cTn id="12" dur="500"/>
                                        <p:tgtEl>
                                          <p:spTgt spid="52"/>
                                        </p:tgtEl>
                                      </p:cBhvr>
                                    </p:animEffect>
                                  </p:childTnLst>
                                </p:cTn>
                              </p:par>
                              <p:par>
                                <p:cTn id="13" presetID="53" presetClass="entr" presetSubtype="16" fill="hold" grpId="0" nodeType="withEffect">
                                  <p:stCondLst>
                                    <p:cond delay="250"/>
                                  </p:stCondLst>
                                  <p:childTnLst>
                                    <p:set>
                                      <p:cBhvr>
                                        <p:cTn id="14" dur="1" fill="hold">
                                          <p:stCondLst>
                                            <p:cond delay="0"/>
                                          </p:stCondLst>
                                        </p:cTn>
                                        <p:tgtEl>
                                          <p:spTgt spid="51"/>
                                        </p:tgtEl>
                                        <p:attrNameLst>
                                          <p:attrName>style.visibility</p:attrName>
                                        </p:attrNameLst>
                                      </p:cBhvr>
                                      <p:to>
                                        <p:strVal val="visible"/>
                                      </p:to>
                                    </p:set>
                                    <p:anim calcmode="lin" valueType="num">
                                      <p:cBhvr>
                                        <p:cTn id="15" dur="500" fill="hold"/>
                                        <p:tgtEl>
                                          <p:spTgt spid="51"/>
                                        </p:tgtEl>
                                        <p:attrNameLst>
                                          <p:attrName>ppt_w</p:attrName>
                                        </p:attrNameLst>
                                      </p:cBhvr>
                                      <p:tavLst>
                                        <p:tav tm="0">
                                          <p:val>
                                            <p:fltVal val="0"/>
                                          </p:val>
                                        </p:tav>
                                        <p:tav tm="100000">
                                          <p:val>
                                            <p:strVal val="#ppt_w"/>
                                          </p:val>
                                        </p:tav>
                                      </p:tavLst>
                                    </p:anim>
                                    <p:anim calcmode="lin" valueType="num">
                                      <p:cBhvr>
                                        <p:cTn id="16" dur="500" fill="hold"/>
                                        <p:tgtEl>
                                          <p:spTgt spid="51"/>
                                        </p:tgtEl>
                                        <p:attrNameLst>
                                          <p:attrName>ppt_h</p:attrName>
                                        </p:attrNameLst>
                                      </p:cBhvr>
                                      <p:tavLst>
                                        <p:tav tm="0">
                                          <p:val>
                                            <p:fltVal val="0"/>
                                          </p:val>
                                        </p:tav>
                                        <p:tav tm="100000">
                                          <p:val>
                                            <p:strVal val="#ppt_h"/>
                                          </p:val>
                                        </p:tav>
                                      </p:tavLst>
                                    </p:anim>
                                    <p:animEffect transition="in" filter="fade">
                                      <p:cBhvr>
                                        <p:cTn id="17" dur="500"/>
                                        <p:tgtEl>
                                          <p:spTgt spid="51"/>
                                        </p:tgtEl>
                                      </p:cBhvr>
                                    </p:animEffect>
                                  </p:childTnLst>
                                </p:cTn>
                              </p:par>
                              <p:par>
                                <p:cTn id="18" presetID="10" presetClass="entr" presetSubtype="0" fill="hold" nodeType="withEffect">
                                  <p:stCondLst>
                                    <p:cond delay="25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53" presetClass="entr" presetSubtype="16" fill="hold" grpId="0" nodeType="withEffect">
                                  <p:stCondLst>
                                    <p:cond delay="25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10" presetClass="entr" presetSubtype="0" fill="hold" nodeType="withEffect">
                                  <p:stCondLst>
                                    <p:cond delay="25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heel(1)">
                                      <p:cBhvr>
                                        <p:cTn id="41" dur="750"/>
                                        <p:tgtEl>
                                          <p:spTgt spid="59"/>
                                        </p:tgtEl>
                                      </p:cBhvr>
                                    </p:animEffect>
                                  </p:childTnLst>
                                </p:cTn>
                              </p:par>
                              <p:par>
                                <p:cTn id="42" presetID="53" presetClass="entr" presetSubtype="16" fill="hold" grpId="0" nodeType="withEffect">
                                  <p:stCondLst>
                                    <p:cond delay="250"/>
                                  </p:stCondLst>
                                  <p:childTnLst>
                                    <p:set>
                                      <p:cBhvr>
                                        <p:cTn id="43" dur="1" fill="hold">
                                          <p:stCondLst>
                                            <p:cond delay="0"/>
                                          </p:stCondLst>
                                        </p:cTn>
                                        <p:tgtEl>
                                          <p:spTgt spid="61"/>
                                        </p:tgtEl>
                                        <p:attrNameLst>
                                          <p:attrName>style.visibility</p:attrName>
                                        </p:attrNameLst>
                                      </p:cBhvr>
                                      <p:to>
                                        <p:strVal val="visible"/>
                                      </p:to>
                                    </p:set>
                                    <p:anim calcmode="lin" valueType="num">
                                      <p:cBhvr>
                                        <p:cTn id="44" dur="500" fill="hold"/>
                                        <p:tgtEl>
                                          <p:spTgt spid="61"/>
                                        </p:tgtEl>
                                        <p:attrNameLst>
                                          <p:attrName>ppt_w</p:attrName>
                                        </p:attrNameLst>
                                      </p:cBhvr>
                                      <p:tavLst>
                                        <p:tav tm="0">
                                          <p:val>
                                            <p:fltVal val="0"/>
                                          </p:val>
                                        </p:tav>
                                        <p:tav tm="100000">
                                          <p:val>
                                            <p:strVal val="#ppt_w"/>
                                          </p:val>
                                        </p:tav>
                                      </p:tavLst>
                                    </p:anim>
                                    <p:anim calcmode="lin" valueType="num">
                                      <p:cBhvr>
                                        <p:cTn id="45" dur="500" fill="hold"/>
                                        <p:tgtEl>
                                          <p:spTgt spid="61"/>
                                        </p:tgtEl>
                                        <p:attrNameLst>
                                          <p:attrName>ppt_h</p:attrName>
                                        </p:attrNameLst>
                                      </p:cBhvr>
                                      <p:tavLst>
                                        <p:tav tm="0">
                                          <p:val>
                                            <p:fltVal val="0"/>
                                          </p:val>
                                        </p:tav>
                                        <p:tav tm="100000">
                                          <p:val>
                                            <p:strVal val="#ppt_h"/>
                                          </p:val>
                                        </p:tav>
                                      </p:tavLst>
                                    </p:anim>
                                    <p:animEffect transition="in" filter="fade">
                                      <p:cBhvr>
                                        <p:cTn id="4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Graphic spid="47" grpId="0">
        <p:bldAsOne/>
      </p:bldGraphic>
      <p:bldP spid="51" grpId="0" animBg="1"/>
      <p:bldP spid="52" grpId="0"/>
      <p:bldP spid="53" grpId="0"/>
      <p:bldP spid="61" grpId="0"/>
      <p:bldGraphic spid="59"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B191A3E-DBDA-4327-8CB2-6DC8FFB7E326}"/>
              </a:ext>
            </a:extLst>
          </p:cNvPr>
          <p:cNvGraphicFramePr/>
          <p:nvPr>
            <p:extLst>
              <p:ext uri="{D42A27DB-BD31-4B8C-83A1-F6EECF244321}">
                <p14:modId xmlns:p14="http://schemas.microsoft.com/office/powerpoint/2010/main" val="4051548623"/>
              </p:ext>
            </p:extLst>
          </p:nvPr>
        </p:nvGraphicFramePr>
        <p:xfrm>
          <a:off x="768234" y="2770017"/>
          <a:ext cx="4062813" cy="297840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8817EE42-8E12-45FC-804B-D24D85EC6138}"/>
              </a:ext>
            </a:extLst>
          </p:cNvPr>
          <p:cNvSpPr txBox="1"/>
          <p:nvPr/>
        </p:nvSpPr>
        <p:spPr>
          <a:xfrm>
            <a:off x="768234" y="1842090"/>
            <a:ext cx="4062813" cy="707886"/>
          </a:xfrm>
          <a:prstGeom prst="rect">
            <a:avLst/>
          </a:prstGeom>
          <a:noFill/>
        </p:spPr>
        <p:txBody>
          <a:bodyPr wrap="square" rtlCol="0">
            <a:spAutoFit/>
          </a:bodyPr>
          <a:lstStyle/>
          <a:p>
            <a:pPr algn="ctr"/>
            <a:r>
              <a:rPr lang="en-US" sz="2000" dirty="0">
                <a:solidFill>
                  <a:schemeClr val="tx1">
                    <a:lumMod val="75000"/>
                    <a:lumOff val="25000"/>
                  </a:schemeClr>
                </a:solidFill>
                <a:latin typeface="+mj-lt"/>
              </a:rPr>
              <a:t>Do you consolidate travel data centrally? (n=110)</a:t>
            </a:r>
            <a:endParaRPr lang="en-US" sz="1600" dirty="0">
              <a:solidFill>
                <a:schemeClr val="tx2"/>
              </a:solidFill>
            </a:endParaRPr>
          </a:p>
        </p:txBody>
      </p:sp>
      <p:sp>
        <p:nvSpPr>
          <p:cNvPr id="4" name="Arrow: Right 3">
            <a:extLst>
              <a:ext uri="{FF2B5EF4-FFF2-40B4-BE49-F238E27FC236}">
                <a16:creationId xmlns:a16="http://schemas.microsoft.com/office/drawing/2014/main" id="{8C416C71-D106-48A1-9D32-3B80AD8D1AD3}"/>
              </a:ext>
            </a:extLst>
          </p:cNvPr>
          <p:cNvSpPr/>
          <p:nvPr/>
        </p:nvSpPr>
        <p:spPr>
          <a:xfrm>
            <a:off x="5268878" y="3731007"/>
            <a:ext cx="1005578" cy="822746"/>
          </a:xfrm>
          <a:prstGeom prst="rightArrow">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1B33EDD8-9D2B-420F-8A27-39623C9AC12E}"/>
              </a:ext>
            </a:extLst>
          </p:cNvPr>
          <p:cNvSpPr txBox="1"/>
          <p:nvPr/>
        </p:nvSpPr>
        <p:spPr>
          <a:xfrm>
            <a:off x="5279760" y="3976897"/>
            <a:ext cx="814652" cy="307777"/>
          </a:xfrm>
          <a:prstGeom prst="rect">
            <a:avLst/>
          </a:prstGeom>
          <a:noFill/>
        </p:spPr>
        <p:txBody>
          <a:bodyPr wrap="square" rtlCol="0">
            <a:spAutoFit/>
          </a:bodyPr>
          <a:lstStyle/>
          <a:p>
            <a:pPr algn="ctr"/>
            <a:r>
              <a:rPr lang="en-US" sz="1400" b="1" dirty="0"/>
              <a:t>if yes</a:t>
            </a:r>
          </a:p>
        </p:txBody>
      </p:sp>
      <p:graphicFrame>
        <p:nvGraphicFramePr>
          <p:cNvPr id="14" name="Chart 13">
            <a:extLst>
              <a:ext uri="{FF2B5EF4-FFF2-40B4-BE49-F238E27FC236}">
                <a16:creationId xmlns:a16="http://schemas.microsoft.com/office/drawing/2014/main" id="{8E4EB8D6-4511-4360-A70D-554EA2B03092}"/>
              </a:ext>
            </a:extLst>
          </p:cNvPr>
          <p:cNvGraphicFramePr/>
          <p:nvPr>
            <p:extLst>
              <p:ext uri="{D42A27DB-BD31-4B8C-83A1-F6EECF244321}">
                <p14:modId xmlns:p14="http://schemas.microsoft.com/office/powerpoint/2010/main" val="554719163"/>
              </p:ext>
            </p:extLst>
          </p:nvPr>
        </p:nvGraphicFramePr>
        <p:xfrm>
          <a:off x="6409063" y="1885401"/>
          <a:ext cx="4635553" cy="4351112"/>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 Placeholder 2">
            <a:extLst>
              <a:ext uri="{FF2B5EF4-FFF2-40B4-BE49-F238E27FC236}">
                <a16:creationId xmlns:a16="http://schemas.microsoft.com/office/drawing/2014/main" id="{7D91315E-056F-4BC3-A2DA-73FA362A05ED}"/>
              </a:ext>
            </a:extLst>
          </p:cNvPr>
          <p:cNvSpPr txBox="1">
            <a:spLocks/>
          </p:cNvSpPr>
          <p:nvPr/>
        </p:nvSpPr>
        <p:spPr>
          <a:xfrm>
            <a:off x="487236" y="865957"/>
            <a:ext cx="11372448" cy="549275"/>
          </a:xfrm>
          <a:prstGeom prst="rect">
            <a:avLst/>
          </a:prstGeom>
        </p:spPr>
        <p:txBody>
          <a:bodyPr/>
          <a:lstStyle>
            <a:lvl1pPr marL="228600" indent="-228600" algn="l" defTabSz="1218828" rtl="0" eaLnBrk="1" latinLnBrk="0" hangingPunct="1">
              <a:lnSpc>
                <a:spcPct val="85000"/>
              </a:lnSpc>
              <a:spcBef>
                <a:spcPts val="400"/>
              </a:spcBef>
              <a:spcAft>
                <a:spcPts val="0"/>
              </a:spcAft>
              <a:buClr>
                <a:schemeClr val="bg2">
                  <a:lumMod val="75000"/>
                </a:schemeClr>
              </a:buClr>
              <a:buFont typeface="Arial" panose="020B0604020202020204" pitchFamily="34" charset="0"/>
              <a:buChar char="•"/>
              <a:defRPr lang="en-US" sz="2000" b="0" kern="1200" dirty="0">
                <a:solidFill>
                  <a:schemeClr val="tx1">
                    <a:lumMod val="75000"/>
                    <a:lumOff val="25000"/>
                  </a:schemeClr>
                </a:solidFill>
                <a:latin typeface="+mj-lt"/>
                <a:ea typeface="+mn-ea"/>
                <a:cs typeface="+mn-cs"/>
              </a:defRPr>
            </a:lvl1pPr>
            <a:lvl2pPr marL="512763" indent="-227013" algn="l" defTabSz="1218828" rtl="0" eaLnBrk="1" latinLnBrk="0" hangingPunct="1">
              <a:lnSpc>
                <a:spcPct val="85000"/>
              </a:lnSpc>
              <a:spcBef>
                <a:spcPts val="400"/>
              </a:spcBef>
              <a:spcAft>
                <a:spcPts val="0"/>
              </a:spcAft>
              <a:buFont typeface="Calibri" panose="020F0502020204030204" pitchFamily="34" charset="0"/>
              <a:buChar char="–"/>
              <a:tabLst/>
              <a:defRPr lang="en-US" sz="1800" b="0" kern="1200" dirty="0">
                <a:solidFill>
                  <a:schemeClr val="tx1">
                    <a:lumMod val="75000"/>
                    <a:lumOff val="25000"/>
                  </a:schemeClr>
                </a:solidFill>
                <a:latin typeface="+mj-lt"/>
                <a:ea typeface="+mn-ea"/>
                <a:cs typeface="+mn-cs"/>
              </a:defRPr>
            </a:lvl2pPr>
            <a:lvl3pPr marL="685800" indent="-173038" algn="l" defTabSz="1218828" rtl="0" eaLnBrk="1" latinLnBrk="0" hangingPunct="1">
              <a:lnSpc>
                <a:spcPct val="85000"/>
              </a:lnSpc>
              <a:spcBef>
                <a:spcPts val="400"/>
              </a:spcBef>
              <a:spcAft>
                <a:spcPts val="0"/>
              </a:spcAft>
              <a:buFont typeface="Arial" panose="020B0604020202020204" pitchFamily="34" charset="0"/>
              <a:buChar char="•"/>
              <a:defRPr lang="en-US" sz="1800" b="0" kern="1200" dirty="0">
                <a:solidFill>
                  <a:schemeClr val="tx1">
                    <a:lumMod val="75000"/>
                    <a:lumOff val="25000"/>
                  </a:schemeClr>
                </a:solidFill>
                <a:latin typeface="+mj-lt"/>
                <a:ea typeface="+mn-ea"/>
                <a:cs typeface="+mn-cs"/>
              </a:defRPr>
            </a:lvl3pPr>
            <a:lvl4pPr marL="1984827"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4pPr>
            <a:lvl5pPr marL="2437655"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5pPr>
            <a:lvl6pPr marL="3351776"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89"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03"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17"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None/>
            </a:pPr>
            <a:r>
              <a:rPr lang="en-US" dirty="0"/>
              <a:t>But many programs have room to improve</a:t>
            </a:r>
          </a:p>
        </p:txBody>
      </p:sp>
      <p:sp>
        <p:nvSpPr>
          <p:cNvPr id="6" name="Title 5">
            <a:extLst>
              <a:ext uri="{FF2B5EF4-FFF2-40B4-BE49-F238E27FC236}">
                <a16:creationId xmlns:a16="http://schemas.microsoft.com/office/drawing/2014/main" id="{B7FF78DF-2D9C-497B-A591-21EAB1CE46E8}"/>
              </a:ext>
            </a:extLst>
          </p:cNvPr>
          <p:cNvSpPr>
            <a:spLocks noGrp="1"/>
          </p:cNvSpPr>
          <p:nvPr>
            <p:ph type="title"/>
          </p:nvPr>
        </p:nvSpPr>
        <p:spPr/>
        <p:txBody>
          <a:bodyPr/>
          <a:lstStyle/>
          <a:p>
            <a:r>
              <a:rPr lang="en-US" dirty="0"/>
              <a:t>Data Consolidation is on the Rise</a:t>
            </a:r>
          </a:p>
        </p:txBody>
      </p:sp>
      <p:sp>
        <p:nvSpPr>
          <p:cNvPr id="21" name="TextBox 20">
            <a:extLst>
              <a:ext uri="{FF2B5EF4-FFF2-40B4-BE49-F238E27FC236}">
                <a16:creationId xmlns:a16="http://schemas.microsoft.com/office/drawing/2014/main" id="{B6FAC8D7-3864-403D-8163-B857D5F0DB1D}"/>
              </a:ext>
            </a:extLst>
          </p:cNvPr>
          <p:cNvSpPr txBox="1"/>
          <p:nvPr/>
        </p:nvSpPr>
        <p:spPr>
          <a:xfrm>
            <a:off x="6981803" y="1611477"/>
            <a:ext cx="4062813" cy="1015663"/>
          </a:xfrm>
          <a:prstGeom prst="rect">
            <a:avLst/>
          </a:prstGeom>
          <a:noFill/>
        </p:spPr>
        <p:txBody>
          <a:bodyPr wrap="square" rtlCol="0">
            <a:spAutoFit/>
          </a:bodyPr>
          <a:lstStyle/>
          <a:p>
            <a:pPr algn="ctr"/>
            <a:r>
              <a:rPr lang="en-US" sz="2000" dirty="0">
                <a:solidFill>
                  <a:schemeClr val="tx1">
                    <a:lumMod val="75000"/>
                    <a:lumOff val="25000"/>
                  </a:schemeClr>
                </a:solidFill>
                <a:latin typeface="+mj-lt"/>
              </a:rPr>
              <a:t>Which of the following sources do you use to gather the data for consolidation?  (n=88)</a:t>
            </a:r>
            <a:endParaRPr lang="en-US" sz="1600" dirty="0">
              <a:solidFill>
                <a:schemeClr val="tx2"/>
              </a:solidFill>
            </a:endParaRPr>
          </a:p>
        </p:txBody>
      </p:sp>
    </p:spTree>
    <p:extLst>
      <p:ext uri="{BB962C8B-B14F-4D97-AF65-F5344CB8AC3E}">
        <p14:creationId xmlns:p14="http://schemas.microsoft.com/office/powerpoint/2010/main" val="427150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BD207-A451-4390-A724-004AA8184919}"/>
              </a:ext>
            </a:extLst>
          </p:cNvPr>
          <p:cNvSpPr>
            <a:spLocks noGrp="1"/>
          </p:cNvSpPr>
          <p:nvPr>
            <p:ph type="title"/>
          </p:nvPr>
        </p:nvSpPr>
        <p:spPr>
          <a:xfrm>
            <a:off x="609887" y="440885"/>
            <a:ext cx="9530455" cy="969710"/>
          </a:xfrm>
        </p:spPr>
        <p:txBody>
          <a:bodyPr/>
          <a:lstStyle/>
          <a:p>
            <a:r>
              <a:rPr lang="en-US" sz="2799" dirty="0"/>
              <a:t>Two-thirds of Respondents Share Travel Data With Senior Management</a:t>
            </a:r>
          </a:p>
        </p:txBody>
      </p:sp>
      <p:graphicFrame>
        <p:nvGraphicFramePr>
          <p:cNvPr id="10" name="Chart 9">
            <a:extLst>
              <a:ext uri="{FF2B5EF4-FFF2-40B4-BE49-F238E27FC236}">
                <a16:creationId xmlns:a16="http://schemas.microsoft.com/office/drawing/2014/main" id="{0AE642EB-2E97-46FF-ACC0-9FAA97EE3EE9}"/>
              </a:ext>
            </a:extLst>
          </p:cNvPr>
          <p:cNvGraphicFramePr/>
          <p:nvPr>
            <p:extLst>
              <p:ext uri="{D42A27DB-BD31-4B8C-83A1-F6EECF244321}">
                <p14:modId xmlns:p14="http://schemas.microsoft.com/office/powerpoint/2010/main" val="3913686204"/>
              </p:ext>
            </p:extLst>
          </p:nvPr>
        </p:nvGraphicFramePr>
        <p:xfrm>
          <a:off x="1630807" y="3020386"/>
          <a:ext cx="4062813" cy="297840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BDA228AC-4D11-432A-90A3-0F989EA02000}"/>
              </a:ext>
            </a:extLst>
          </p:cNvPr>
          <p:cNvSpPr txBox="1"/>
          <p:nvPr/>
        </p:nvSpPr>
        <p:spPr>
          <a:xfrm>
            <a:off x="1630806" y="1744519"/>
            <a:ext cx="4062813" cy="1323439"/>
          </a:xfrm>
          <a:prstGeom prst="rect">
            <a:avLst/>
          </a:prstGeom>
          <a:noFill/>
        </p:spPr>
        <p:txBody>
          <a:bodyPr wrap="square" rtlCol="0">
            <a:spAutoFit/>
          </a:bodyPr>
          <a:lstStyle>
            <a:defPPr>
              <a:defRPr lang="en-US"/>
            </a:defPPr>
            <a:lvl1pPr algn="ctr">
              <a:defRPr sz="2000">
                <a:solidFill>
                  <a:schemeClr val="tx1">
                    <a:lumMod val="75000"/>
                    <a:lumOff val="25000"/>
                  </a:schemeClr>
                </a:solidFill>
                <a:latin typeface="+mj-lt"/>
              </a:defRPr>
            </a:lvl1pPr>
          </a:lstStyle>
          <a:p>
            <a:r>
              <a:rPr lang="en-US" dirty="0"/>
              <a:t>Do you provide reports (e.g. summary of travel, program performance) to senior management within your company? (n=109)</a:t>
            </a:r>
          </a:p>
        </p:txBody>
      </p:sp>
      <p:graphicFrame>
        <p:nvGraphicFramePr>
          <p:cNvPr id="16" name="Chart 15">
            <a:extLst>
              <a:ext uri="{FF2B5EF4-FFF2-40B4-BE49-F238E27FC236}">
                <a16:creationId xmlns:a16="http://schemas.microsoft.com/office/drawing/2014/main" id="{D3C3607E-E411-4DAA-9E31-F65E889FF546}"/>
              </a:ext>
            </a:extLst>
          </p:cNvPr>
          <p:cNvGraphicFramePr/>
          <p:nvPr>
            <p:extLst>
              <p:ext uri="{D42A27DB-BD31-4B8C-83A1-F6EECF244321}">
                <p14:modId xmlns:p14="http://schemas.microsoft.com/office/powerpoint/2010/main" val="276323812"/>
              </p:ext>
            </p:extLst>
          </p:nvPr>
        </p:nvGraphicFramePr>
        <p:xfrm>
          <a:off x="6772821" y="3020386"/>
          <a:ext cx="4340430" cy="2978405"/>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2435BDC8-F06A-43AC-81DA-2A85698FAE86}"/>
              </a:ext>
            </a:extLst>
          </p:cNvPr>
          <p:cNvSpPr txBox="1"/>
          <p:nvPr/>
        </p:nvSpPr>
        <p:spPr>
          <a:xfrm>
            <a:off x="6495205" y="2052295"/>
            <a:ext cx="4618046" cy="707886"/>
          </a:xfrm>
          <a:prstGeom prst="rect">
            <a:avLst/>
          </a:prstGeom>
          <a:noFill/>
        </p:spPr>
        <p:txBody>
          <a:bodyPr wrap="square" rtlCol="0">
            <a:spAutoFit/>
          </a:bodyPr>
          <a:lstStyle>
            <a:defPPr>
              <a:defRPr lang="en-US"/>
            </a:defPPr>
            <a:lvl1pPr algn="ctr">
              <a:defRPr sz="2000">
                <a:solidFill>
                  <a:schemeClr val="tx1">
                    <a:lumMod val="75000"/>
                    <a:lumOff val="25000"/>
                  </a:schemeClr>
                </a:solidFill>
                <a:latin typeface="+mj-lt"/>
              </a:defRPr>
            </a:lvl1pPr>
          </a:lstStyle>
          <a:p>
            <a:r>
              <a:rPr lang="en-US" dirty="0"/>
              <a:t>Do you provide TMC reports to business units within your company? (n=109)</a:t>
            </a:r>
          </a:p>
        </p:txBody>
      </p:sp>
      <p:cxnSp>
        <p:nvCxnSpPr>
          <p:cNvPr id="5" name="Straight Connector 4">
            <a:extLst>
              <a:ext uri="{FF2B5EF4-FFF2-40B4-BE49-F238E27FC236}">
                <a16:creationId xmlns:a16="http://schemas.microsoft.com/office/drawing/2014/main" id="{75138090-1CDA-4EB5-A2F4-8221B71B25BA}"/>
              </a:ext>
            </a:extLst>
          </p:cNvPr>
          <p:cNvCxnSpPr/>
          <p:nvPr/>
        </p:nvCxnSpPr>
        <p:spPr>
          <a:xfrm>
            <a:off x="6094412" y="2113852"/>
            <a:ext cx="0" cy="36446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41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38DACE47-7B5A-4EDF-9B6B-EE9E95980B35}"/>
              </a:ext>
            </a:extLst>
          </p:cNvPr>
          <p:cNvGraphicFramePr/>
          <p:nvPr>
            <p:extLst>
              <p:ext uri="{D42A27DB-BD31-4B8C-83A1-F6EECF244321}">
                <p14:modId xmlns:p14="http://schemas.microsoft.com/office/powerpoint/2010/main" val="1114055613"/>
              </p:ext>
            </p:extLst>
          </p:nvPr>
        </p:nvGraphicFramePr>
        <p:xfrm>
          <a:off x="1473089" y="1388674"/>
          <a:ext cx="9329733" cy="423898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937CD5E0-3505-444E-912F-399F0EB84CFD}"/>
              </a:ext>
            </a:extLst>
          </p:cNvPr>
          <p:cNvSpPr txBox="1"/>
          <p:nvPr/>
        </p:nvSpPr>
        <p:spPr>
          <a:xfrm>
            <a:off x="2659891" y="1995919"/>
            <a:ext cx="1593055" cy="523084"/>
          </a:xfrm>
          <a:prstGeom prst="rect">
            <a:avLst/>
          </a:prstGeom>
          <a:noFill/>
        </p:spPr>
        <p:txBody>
          <a:bodyPr wrap="square" rtlCol="0">
            <a:spAutoFit/>
          </a:bodyPr>
          <a:lstStyle/>
          <a:p>
            <a:r>
              <a:rPr lang="en-US" sz="2799" b="1" dirty="0">
                <a:solidFill>
                  <a:schemeClr val="accent3"/>
                </a:solidFill>
              </a:rPr>
              <a:t>53%</a:t>
            </a:r>
          </a:p>
        </p:txBody>
      </p:sp>
      <p:cxnSp>
        <p:nvCxnSpPr>
          <p:cNvPr id="16" name="Straight Arrow Connector 15">
            <a:extLst>
              <a:ext uri="{FF2B5EF4-FFF2-40B4-BE49-F238E27FC236}">
                <a16:creationId xmlns:a16="http://schemas.microsoft.com/office/drawing/2014/main" id="{6145AC38-24AB-4770-BEFF-9C643C27C72B}"/>
              </a:ext>
            </a:extLst>
          </p:cNvPr>
          <p:cNvCxnSpPr>
            <a:cxnSpLocks/>
          </p:cNvCxnSpPr>
          <p:nvPr/>
        </p:nvCxnSpPr>
        <p:spPr>
          <a:xfrm flipH="1">
            <a:off x="2522030" y="2519002"/>
            <a:ext cx="811291" cy="50009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F2B835B-0FC5-4F69-83F5-BADB9832DBCB}"/>
              </a:ext>
            </a:extLst>
          </p:cNvPr>
          <p:cNvCxnSpPr>
            <a:cxnSpLocks/>
          </p:cNvCxnSpPr>
          <p:nvPr/>
        </p:nvCxnSpPr>
        <p:spPr>
          <a:xfrm>
            <a:off x="3333321" y="2519002"/>
            <a:ext cx="1423192" cy="50009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603F0D0B-8955-430E-94F5-38397F6DE3E5}"/>
              </a:ext>
            </a:extLst>
          </p:cNvPr>
          <p:cNvSpPr txBox="1">
            <a:spLocks/>
          </p:cNvSpPr>
          <p:nvPr/>
        </p:nvSpPr>
        <p:spPr>
          <a:xfrm>
            <a:off x="488823" y="346831"/>
            <a:ext cx="11215412" cy="548640"/>
          </a:xfrm>
          <a:prstGeom prst="rect">
            <a:avLst/>
          </a:prstGeom>
        </p:spPr>
        <p:txBody>
          <a:bodyPr anchor="b">
            <a:noAutofit/>
          </a:bodyPr>
          <a:lstStyle>
            <a:lvl1pPr marL="0" indent="0" algn="l" defTabSz="1218828" rtl="0" eaLnBrk="1" latinLnBrk="0" hangingPunct="1">
              <a:lnSpc>
                <a:spcPct val="85000"/>
              </a:lnSpc>
              <a:spcBef>
                <a:spcPct val="0"/>
              </a:spcBef>
              <a:buClr>
                <a:schemeClr val="bg2"/>
              </a:buClr>
              <a:buFont typeface="Arial" panose="020B0604020202020204" pitchFamily="34" charset="0"/>
              <a:buNone/>
              <a:defRPr lang="en-US" sz="3200" b="0" kern="1200" dirty="0">
                <a:solidFill>
                  <a:schemeClr val="tx1">
                    <a:lumMod val="75000"/>
                    <a:lumOff val="25000"/>
                  </a:schemeClr>
                </a:solidFill>
                <a:latin typeface="+mj-lt"/>
                <a:ea typeface="+mj-ea"/>
                <a:cs typeface="Arial" panose="020B0604020202020204" pitchFamily="34" charset="0"/>
              </a:defRPr>
            </a:lvl1pPr>
          </a:lstStyle>
          <a:p>
            <a:r>
              <a:rPr lang="en-US" dirty="0"/>
              <a:t>Respondents Have Limited Influence Over Expense Management</a:t>
            </a:r>
          </a:p>
        </p:txBody>
      </p:sp>
      <p:sp>
        <p:nvSpPr>
          <p:cNvPr id="12" name="Text Placeholder 3">
            <a:extLst>
              <a:ext uri="{FF2B5EF4-FFF2-40B4-BE49-F238E27FC236}">
                <a16:creationId xmlns:a16="http://schemas.microsoft.com/office/drawing/2014/main" id="{6120CB18-8CAE-409C-BF91-FACB5635E364}"/>
              </a:ext>
            </a:extLst>
          </p:cNvPr>
          <p:cNvSpPr txBox="1">
            <a:spLocks/>
          </p:cNvSpPr>
          <p:nvPr/>
        </p:nvSpPr>
        <p:spPr>
          <a:xfrm>
            <a:off x="488823" y="1242919"/>
            <a:ext cx="11220048" cy="549275"/>
          </a:xfrm>
          <a:prstGeom prst="rect">
            <a:avLst/>
          </a:prstGeom>
        </p:spPr>
        <p:txBody>
          <a:bodyPr/>
          <a:lstStyle>
            <a:lvl1pPr marL="228600" indent="-228600" algn="l" defTabSz="1218828" rtl="0" eaLnBrk="1" latinLnBrk="0" hangingPunct="1">
              <a:lnSpc>
                <a:spcPct val="85000"/>
              </a:lnSpc>
              <a:spcBef>
                <a:spcPts val="400"/>
              </a:spcBef>
              <a:spcAft>
                <a:spcPts val="0"/>
              </a:spcAft>
              <a:buClr>
                <a:schemeClr val="bg2">
                  <a:lumMod val="75000"/>
                </a:schemeClr>
              </a:buClr>
              <a:buFont typeface="Arial" panose="020B0604020202020204" pitchFamily="34" charset="0"/>
              <a:buChar char="•"/>
              <a:defRPr lang="en-US" sz="2000" b="0" kern="1200" dirty="0">
                <a:solidFill>
                  <a:schemeClr val="tx1">
                    <a:lumMod val="75000"/>
                    <a:lumOff val="25000"/>
                  </a:schemeClr>
                </a:solidFill>
                <a:latin typeface="+mj-lt"/>
                <a:ea typeface="+mn-ea"/>
                <a:cs typeface="+mn-cs"/>
              </a:defRPr>
            </a:lvl1pPr>
            <a:lvl2pPr marL="512763" indent="-227013" algn="l" defTabSz="1218828" rtl="0" eaLnBrk="1" latinLnBrk="0" hangingPunct="1">
              <a:lnSpc>
                <a:spcPct val="85000"/>
              </a:lnSpc>
              <a:spcBef>
                <a:spcPts val="400"/>
              </a:spcBef>
              <a:spcAft>
                <a:spcPts val="0"/>
              </a:spcAft>
              <a:buFont typeface="Calibri" panose="020F0502020204030204" pitchFamily="34" charset="0"/>
              <a:buChar char="–"/>
              <a:tabLst/>
              <a:defRPr lang="en-US" sz="1800" b="0" kern="1200" dirty="0">
                <a:solidFill>
                  <a:schemeClr val="tx1">
                    <a:lumMod val="75000"/>
                    <a:lumOff val="25000"/>
                  </a:schemeClr>
                </a:solidFill>
                <a:latin typeface="+mj-lt"/>
                <a:ea typeface="+mn-ea"/>
                <a:cs typeface="+mn-cs"/>
              </a:defRPr>
            </a:lvl2pPr>
            <a:lvl3pPr marL="685800" indent="-173038" algn="l" defTabSz="1218828" rtl="0" eaLnBrk="1" latinLnBrk="0" hangingPunct="1">
              <a:lnSpc>
                <a:spcPct val="85000"/>
              </a:lnSpc>
              <a:spcBef>
                <a:spcPts val="400"/>
              </a:spcBef>
              <a:spcAft>
                <a:spcPts val="0"/>
              </a:spcAft>
              <a:buFont typeface="Arial" panose="020B0604020202020204" pitchFamily="34" charset="0"/>
              <a:buChar char="•"/>
              <a:defRPr lang="en-US" sz="1800" b="0" kern="1200" dirty="0">
                <a:solidFill>
                  <a:schemeClr val="tx1">
                    <a:lumMod val="75000"/>
                    <a:lumOff val="25000"/>
                  </a:schemeClr>
                </a:solidFill>
                <a:latin typeface="+mj-lt"/>
                <a:ea typeface="+mn-ea"/>
                <a:cs typeface="+mn-cs"/>
              </a:defRPr>
            </a:lvl3pPr>
            <a:lvl4pPr marL="1984827"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4pPr>
            <a:lvl5pPr marL="2437655" indent="0" algn="l" defTabSz="1218828" rtl="0" eaLnBrk="1" latinLnBrk="0" hangingPunct="1">
              <a:spcBef>
                <a:spcPts val="267"/>
              </a:spcBef>
              <a:buFont typeface="Arial" pitchFamily="34" charset="0"/>
              <a:buNone/>
              <a:defRPr sz="2133" kern="1200">
                <a:solidFill>
                  <a:srgbClr val="696A6E"/>
                </a:solidFill>
                <a:latin typeface="+mn-lt"/>
                <a:ea typeface="+mn-ea"/>
                <a:cs typeface="+mn-cs"/>
              </a:defRPr>
            </a:lvl5pPr>
            <a:lvl6pPr marL="3351776"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89"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03"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17" indent="-304707" algn="l" defTabSz="1218828"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None/>
            </a:pPr>
            <a:r>
              <a:rPr lang="en-US" dirty="0"/>
              <a:t>How much influence do you have over the expense management program? (n=120)</a:t>
            </a:r>
          </a:p>
        </p:txBody>
      </p:sp>
    </p:spTree>
    <p:extLst>
      <p:ext uri="{BB962C8B-B14F-4D97-AF65-F5344CB8AC3E}">
        <p14:creationId xmlns:p14="http://schemas.microsoft.com/office/powerpoint/2010/main" val="100548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AFA0CC-2F3C-4425-BBA9-B5E1BAE5CF71}"/>
              </a:ext>
            </a:extLst>
          </p:cNvPr>
          <p:cNvSpPr txBox="1"/>
          <p:nvPr/>
        </p:nvSpPr>
        <p:spPr>
          <a:xfrm>
            <a:off x="1362635" y="4369725"/>
            <a:ext cx="3943350" cy="1003897"/>
          </a:xfrm>
          <a:prstGeom prst="rect">
            <a:avLst/>
          </a:prstGeom>
        </p:spPr>
        <p:txBody>
          <a:bodyPr anchor="ctr">
            <a:noAutofit/>
          </a:bodyPr>
          <a:lstStyle>
            <a:lvl1pPr algn="r" defTabSz="1218828">
              <a:lnSpc>
                <a:spcPct val="80000"/>
              </a:lnSpc>
              <a:spcBef>
                <a:spcPct val="0"/>
              </a:spcBef>
              <a:buNone/>
              <a:defRPr sz="4400" b="1">
                <a:gradFill flip="none" rotWithShape="1">
                  <a:gsLst>
                    <a:gs pos="0">
                      <a:schemeClr val="accent4">
                        <a:lumMod val="75000"/>
                      </a:schemeClr>
                    </a:gs>
                    <a:gs pos="100000">
                      <a:schemeClr val="accent4"/>
                    </a:gs>
                  </a:gsLst>
                  <a:lin ang="16200000" scaled="1"/>
                  <a:tileRect/>
                </a:gradFill>
                <a:effectLst/>
                <a:latin typeface="+mj-lt"/>
                <a:ea typeface="+mj-ea"/>
                <a:cs typeface="+mj-cs"/>
              </a:defRPr>
            </a:lvl1pPr>
          </a:lstStyle>
          <a:p>
            <a:pPr lvl="0" algn="ctr"/>
            <a:r>
              <a:rPr lang="en-US" sz="5400" b="0" dirty="0">
                <a:solidFill>
                  <a:schemeClr val="accent2"/>
                </a:solidFill>
              </a:rPr>
              <a:t>Questions?</a:t>
            </a:r>
          </a:p>
        </p:txBody>
      </p:sp>
    </p:spTree>
    <p:extLst>
      <p:ext uri="{BB962C8B-B14F-4D97-AF65-F5344CB8AC3E}">
        <p14:creationId xmlns:p14="http://schemas.microsoft.com/office/powerpoint/2010/main" val="33447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4A784C7-6ECD-47B9-9AAF-9466BA82A714}"/>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50" b="50"/>
          <a:stretch>
            <a:fillRect/>
          </a:stretch>
        </p:blipFill>
        <p:spPr/>
      </p:pic>
      <p:sp>
        <p:nvSpPr>
          <p:cNvPr id="3" name="TextBox 2">
            <a:extLst>
              <a:ext uri="{FF2B5EF4-FFF2-40B4-BE49-F238E27FC236}">
                <a16:creationId xmlns:a16="http://schemas.microsoft.com/office/drawing/2014/main" id="{91E10F7F-B473-4DA1-80AC-4537B1D6A53C}"/>
              </a:ext>
            </a:extLst>
          </p:cNvPr>
          <p:cNvSpPr txBox="1"/>
          <p:nvPr/>
        </p:nvSpPr>
        <p:spPr>
          <a:xfrm>
            <a:off x="7422547" y="1216376"/>
            <a:ext cx="3943350" cy="1003897"/>
          </a:xfrm>
          <a:prstGeom prst="rect">
            <a:avLst/>
          </a:prstGeom>
        </p:spPr>
        <p:txBody>
          <a:bodyPr anchor="ctr">
            <a:noAutofit/>
          </a:bodyPr>
          <a:lstStyle>
            <a:lvl1pPr algn="r" defTabSz="1218828">
              <a:lnSpc>
                <a:spcPct val="80000"/>
              </a:lnSpc>
              <a:spcBef>
                <a:spcPct val="0"/>
              </a:spcBef>
              <a:buNone/>
              <a:defRPr sz="4400" b="1">
                <a:gradFill flip="none" rotWithShape="1">
                  <a:gsLst>
                    <a:gs pos="0">
                      <a:schemeClr val="accent4">
                        <a:lumMod val="75000"/>
                      </a:schemeClr>
                    </a:gs>
                    <a:gs pos="100000">
                      <a:schemeClr val="accent4"/>
                    </a:gs>
                  </a:gsLst>
                  <a:lin ang="16200000" scaled="1"/>
                  <a:tileRect/>
                </a:gradFill>
                <a:effectLst/>
                <a:latin typeface="+mj-lt"/>
                <a:ea typeface="+mj-ea"/>
                <a:cs typeface="+mj-cs"/>
              </a:defRPr>
            </a:lvl1pPr>
          </a:lstStyle>
          <a:p>
            <a:pPr lvl="0" algn="ctr"/>
            <a:r>
              <a:rPr lang="en-US" sz="5400" b="0" dirty="0">
                <a:solidFill>
                  <a:schemeClr val="bg1"/>
                </a:solidFill>
              </a:rPr>
              <a:t>Thank you</a:t>
            </a:r>
          </a:p>
        </p:txBody>
      </p:sp>
    </p:spTree>
    <p:extLst>
      <p:ext uri="{BB962C8B-B14F-4D97-AF65-F5344CB8AC3E}">
        <p14:creationId xmlns:p14="http://schemas.microsoft.com/office/powerpoint/2010/main" val="61765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11E19166-B507-4DC2-A31A-4B4066E1BCCD}"/>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13" r="13"/>
          <a:stretch/>
        </p:blipFill>
        <p:spPr/>
      </p:pic>
      <p:sp>
        <p:nvSpPr>
          <p:cNvPr id="7" name="Content Placeholder 6">
            <a:extLst>
              <a:ext uri="{FF2B5EF4-FFF2-40B4-BE49-F238E27FC236}">
                <a16:creationId xmlns:a16="http://schemas.microsoft.com/office/drawing/2014/main" id="{C060D1AE-52E1-4E57-BD34-CA110B534C6B}"/>
              </a:ext>
            </a:extLst>
          </p:cNvPr>
          <p:cNvSpPr>
            <a:spLocks noGrp="1"/>
          </p:cNvSpPr>
          <p:nvPr>
            <p:ph idx="1"/>
          </p:nvPr>
        </p:nvSpPr>
        <p:spPr/>
        <p:txBody>
          <a:bodyPr/>
          <a:lstStyle/>
          <a:p>
            <a:pPr>
              <a:lnSpc>
                <a:spcPct val="150000"/>
              </a:lnSpc>
            </a:pPr>
            <a:r>
              <a:rPr lang="en-US" dirty="0"/>
              <a:t>Assists non-supplier travel professionals</a:t>
            </a:r>
          </a:p>
          <a:p>
            <a:pPr>
              <a:lnSpc>
                <a:spcPct val="150000"/>
              </a:lnSpc>
            </a:pPr>
            <a:r>
              <a:rPr lang="en-US" dirty="0"/>
              <a:t>Module based set-up</a:t>
            </a:r>
          </a:p>
          <a:p>
            <a:pPr>
              <a:lnSpc>
                <a:spcPct val="150000"/>
              </a:lnSpc>
            </a:pPr>
            <a:r>
              <a:rPr lang="en-US" dirty="0"/>
              <a:t>Identifies areas of strength and opportunity</a:t>
            </a:r>
          </a:p>
          <a:p>
            <a:pPr>
              <a:lnSpc>
                <a:spcPct val="150000"/>
              </a:lnSpc>
            </a:pPr>
            <a:r>
              <a:rPr lang="en-US" dirty="0"/>
              <a:t>Provides real-world, strategic recommendations for improvement</a:t>
            </a:r>
          </a:p>
          <a:p>
            <a:pPr>
              <a:lnSpc>
                <a:spcPct val="150000"/>
              </a:lnSpc>
            </a:pPr>
            <a:r>
              <a:rPr lang="en-US" dirty="0"/>
              <a:t>Determines overall status of your travel program</a:t>
            </a:r>
          </a:p>
          <a:p>
            <a:pPr>
              <a:lnSpc>
                <a:spcPct val="150000"/>
              </a:lnSpc>
            </a:pPr>
            <a:r>
              <a:rPr lang="en-US" dirty="0"/>
              <a:t>Collects data for peer benchmarking</a:t>
            </a:r>
          </a:p>
        </p:txBody>
      </p:sp>
      <p:sp>
        <p:nvSpPr>
          <p:cNvPr id="6" name="Title 5">
            <a:extLst>
              <a:ext uri="{FF2B5EF4-FFF2-40B4-BE49-F238E27FC236}">
                <a16:creationId xmlns:a16="http://schemas.microsoft.com/office/drawing/2014/main" id="{9F569C0C-9DD3-4257-99E2-8771471E0A83}"/>
              </a:ext>
            </a:extLst>
          </p:cNvPr>
          <p:cNvSpPr>
            <a:spLocks noGrp="1"/>
          </p:cNvSpPr>
          <p:nvPr>
            <p:ph type="title"/>
          </p:nvPr>
        </p:nvSpPr>
        <p:spPr/>
        <p:txBody>
          <a:bodyPr/>
          <a:lstStyle/>
          <a:p>
            <a:r>
              <a:rPr lang="en-US" dirty="0"/>
              <a:t>MTI® tool</a:t>
            </a:r>
          </a:p>
        </p:txBody>
      </p:sp>
      <p:sp>
        <p:nvSpPr>
          <p:cNvPr id="8" name="Text Placeholder 7">
            <a:extLst>
              <a:ext uri="{FF2B5EF4-FFF2-40B4-BE49-F238E27FC236}">
                <a16:creationId xmlns:a16="http://schemas.microsoft.com/office/drawing/2014/main" id="{CFCB802B-F1E1-4C0E-8CE0-C1F33A2673A7}"/>
              </a:ext>
            </a:extLst>
          </p:cNvPr>
          <p:cNvSpPr>
            <a:spLocks noGrp="1"/>
          </p:cNvSpPr>
          <p:nvPr>
            <p:ph type="body" sz="quarter" idx="10"/>
          </p:nvPr>
        </p:nvSpPr>
        <p:spPr/>
        <p:txBody>
          <a:bodyPr/>
          <a:lstStyle/>
          <a:p>
            <a:r>
              <a:rPr lang="en-US" dirty="0"/>
              <a:t>What’s the point?</a:t>
            </a:r>
          </a:p>
        </p:txBody>
      </p:sp>
    </p:spTree>
    <p:extLst>
      <p:ext uri="{BB962C8B-B14F-4D97-AF65-F5344CB8AC3E}">
        <p14:creationId xmlns:p14="http://schemas.microsoft.com/office/powerpoint/2010/main" val="410288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FBB18B-28A5-416A-9351-DE90A13170D9}"/>
              </a:ext>
            </a:extLst>
          </p:cNvPr>
          <p:cNvSpPr>
            <a:spLocks noGrp="1"/>
          </p:cNvSpPr>
          <p:nvPr>
            <p:ph type="body" sz="quarter" idx="12"/>
          </p:nvPr>
        </p:nvSpPr>
        <p:spPr>
          <a:xfrm>
            <a:off x="8096250" y="1993436"/>
            <a:ext cx="3676650" cy="3127203"/>
          </a:xfrm>
        </p:spPr>
        <p:txBody>
          <a:bodyPr/>
          <a:lstStyle/>
          <a:p>
            <a:pPr marL="0" indent="0">
              <a:lnSpc>
                <a:spcPct val="150000"/>
              </a:lnSpc>
              <a:buNone/>
            </a:pPr>
            <a:r>
              <a:rPr lang="en-US" dirty="0"/>
              <a:t>Navigate to the Benchmarking Tool section of the GBTA website</a:t>
            </a:r>
          </a:p>
          <a:p>
            <a:pPr>
              <a:lnSpc>
                <a:spcPct val="150000"/>
              </a:lnSpc>
            </a:pPr>
            <a:r>
              <a:rPr lang="en-US" dirty="0"/>
              <a:t>GBTA.org</a:t>
            </a:r>
          </a:p>
          <a:p>
            <a:pPr>
              <a:lnSpc>
                <a:spcPct val="150000"/>
              </a:lnSpc>
            </a:pPr>
            <a:r>
              <a:rPr lang="en-US" dirty="0"/>
              <a:t>Research &amp; Tools</a:t>
            </a:r>
          </a:p>
          <a:p>
            <a:pPr>
              <a:lnSpc>
                <a:spcPct val="150000"/>
              </a:lnSpc>
            </a:pPr>
            <a:r>
              <a:rPr lang="en-US" dirty="0"/>
              <a:t>Travel Benchmarking Tools</a:t>
            </a:r>
          </a:p>
          <a:p>
            <a:pPr>
              <a:lnSpc>
                <a:spcPct val="150000"/>
              </a:lnSpc>
            </a:pPr>
            <a:r>
              <a:rPr lang="en-US" dirty="0"/>
              <a:t>Managed Travel Index</a:t>
            </a:r>
            <a:endParaRPr lang="de-DE" dirty="0"/>
          </a:p>
        </p:txBody>
      </p:sp>
      <p:sp>
        <p:nvSpPr>
          <p:cNvPr id="2" name="Title 1">
            <a:extLst>
              <a:ext uri="{FF2B5EF4-FFF2-40B4-BE49-F238E27FC236}">
                <a16:creationId xmlns:a16="http://schemas.microsoft.com/office/drawing/2014/main" id="{346AE1AF-DCC4-4DA2-B12A-F3B2C42CDC68}"/>
              </a:ext>
            </a:extLst>
          </p:cNvPr>
          <p:cNvSpPr>
            <a:spLocks noGrp="1"/>
          </p:cNvSpPr>
          <p:nvPr>
            <p:ph type="title"/>
          </p:nvPr>
        </p:nvSpPr>
        <p:spPr/>
        <p:txBody>
          <a:bodyPr/>
          <a:lstStyle/>
          <a:p>
            <a:r>
              <a:rPr lang="en-US" dirty="0"/>
              <a:t>Where can you find the tool?</a:t>
            </a:r>
          </a:p>
        </p:txBody>
      </p:sp>
      <p:pic>
        <p:nvPicPr>
          <p:cNvPr id="6" name="Picture Placeholder 5">
            <a:extLst>
              <a:ext uri="{FF2B5EF4-FFF2-40B4-BE49-F238E27FC236}">
                <a16:creationId xmlns:a16="http://schemas.microsoft.com/office/drawing/2014/main" id="{C3FB6783-3999-4989-AB81-8A0180B5DA15}"/>
              </a:ext>
            </a:extLst>
          </p:cNvPr>
          <p:cNvPicPr>
            <a:picLocks noGrp="1" noChangeAspect="1"/>
          </p:cNvPicPr>
          <p:nvPr>
            <p:ph type="pic" sz="quarter" idx="13"/>
          </p:nvPr>
        </p:nvPicPr>
        <p:blipFill rotWithShape="1">
          <a:blip r:embed="rId3"/>
          <a:srcRect t="-2627" b="-2185"/>
          <a:stretch/>
        </p:blipFill>
        <p:spPr>
          <a:xfrm>
            <a:off x="239917" y="1219200"/>
            <a:ext cx="7480300" cy="4203700"/>
          </a:xfrm>
        </p:spPr>
      </p:pic>
      <p:pic>
        <p:nvPicPr>
          <p:cNvPr id="8" name="Graphic 7" descr="Cursor">
            <a:extLst>
              <a:ext uri="{FF2B5EF4-FFF2-40B4-BE49-F238E27FC236}">
                <a16:creationId xmlns:a16="http://schemas.microsoft.com/office/drawing/2014/main" id="{4110C119-D104-4A25-9FE2-F21BF5FE22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20117" y="3035928"/>
            <a:ext cx="431172" cy="431172"/>
          </a:xfrm>
          <a:prstGeom prst="rect">
            <a:avLst/>
          </a:prstGeom>
        </p:spPr>
      </p:pic>
    </p:spTree>
    <p:extLst>
      <p:ext uri="{BB962C8B-B14F-4D97-AF65-F5344CB8AC3E}">
        <p14:creationId xmlns:p14="http://schemas.microsoft.com/office/powerpoint/2010/main" val="210812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FE0B-3852-42CF-AFAD-6E7051D24F7A}"/>
              </a:ext>
            </a:extLst>
          </p:cNvPr>
          <p:cNvSpPr>
            <a:spLocks noGrp="1"/>
          </p:cNvSpPr>
          <p:nvPr>
            <p:ph type="title"/>
          </p:nvPr>
        </p:nvSpPr>
        <p:spPr/>
        <p:txBody>
          <a:bodyPr/>
          <a:lstStyle/>
          <a:p>
            <a:r>
              <a:rPr lang="en-US" dirty="0"/>
              <a:t>Getting Started</a:t>
            </a:r>
          </a:p>
        </p:txBody>
      </p:sp>
      <p:pic>
        <p:nvPicPr>
          <p:cNvPr id="5" name="Picture Placeholder 4" descr="A screenshot of a social media post&#10;&#10;Description automatically generated">
            <a:extLst>
              <a:ext uri="{FF2B5EF4-FFF2-40B4-BE49-F238E27FC236}">
                <a16:creationId xmlns:a16="http://schemas.microsoft.com/office/drawing/2014/main" id="{5139345C-5DD1-4EA9-A3EF-3344719819DA}"/>
              </a:ext>
            </a:extLst>
          </p:cNvPr>
          <p:cNvPicPr>
            <a:picLocks noGrp="1" noChangeAspect="1"/>
          </p:cNvPicPr>
          <p:nvPr>
            <p:ph type="pic" sz="quarter" idx="11"/>
          </p:nvPr>
        </p:nvPicPr>
        <p:blipFill>
          <a:blip r:embed="rId3"/>
          <a:srcRect t="54" b="54"/>
          <a:stretch>
            <a:fillRect/>
          </a:stretch>
        </p:blipFill>
        <p:spPr/>
      </p:pic>
      <p:pic>
        <p:nvPicPr>
          <p:cNvPr id="6" name="Graphic 5" descr="Cursor">
            <a:extLst>
              <a:ext uri="{FF2B5EF4-FFF2-40B4-BE49-F238E27FC236}">
                <a16:creationId xmlns:a16="http://schemas.microsoft.com/office/drawing/2014/main" id="{242B6587-C830-449A-9171-89F762B7D9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29906" y="2157136"/>
            <a:ext cx="431172" cy="431172"/>
          </a:xfrm>
          <a:prstGeom prst="rect">
            <a:avLst/>
          </a:prstGeom>
        </p:spPr>
      </p:pic>
    </p:spTree>
    <p:extLst>
      <p:ext uri="{BB962C8B-B14F-4D97-AF65-F5344CB8AC3E}">
        <p14:creationId xmlns:p14="http://schemas.microsoft.com/office/powerpoint/2010/main" val="95876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FE0B-3852-42CF-AFAD-6E7051D24F7A}"/>
              </a:ext>
            </a:extLst>
          </p:cNvPr>
          <p:cNvSpPr>
            <a:spLocks noGrp="1"/>
          </p:cNvSpPr>
          <p:nvPr>
            <p:ph type="title"/>
          </p:nvPr>
        </p:nvSpPr>
        <p:spPr/>
        <p:txBody>
          <a:bodyPr/>
          <a:lstStyle/>
          <a:p>
            <a:r>
              <a:rPr lang="en-US" dirty="0"/>
              <a:t>Getting Started</a:t>
            </a:r>
          </a:p>
        </p:txBody>
      </p:sp>
      <p:pic>
        <p:nvPicPr>
          <p:cNvPr id="5" name="Picture Placeholder 4">
            <a:extLst>
              <a:ext uri="{FF2B5EF4-FFF2-40B4-BE49-F238E27FC236}">
                <a16:creationId xmlns:a16="http://schemas.microsoft.com/office/drawing/2014/main" id="{5139345C-5DD1-4EA9-A3EF-3344719819DA}"/>
              </a:ext>
            </a:extLst>
          </p:cNvPr>
          <p:cNvPicPr>
            <a:picLocks noGrp="1" noChangeAspect="1"/>
          </p:cNvPicPr>
          <p:nvPr>
            <p:ph type="pic" sz="quarter" idx="11"/>
          </p:nvPr>
        </p:nvPicPr>
        <p:blipFill rotWithShape="1">
          <a:blip r:embed="rId3"/>
          <a:srcRect l="1307" r="2058" b="1178"/>
          <a:stretch/>
        </p:blipFill>
        <p:spPr>
          <a:xfrm>
            <a:off x="4131043" y="519862"/>
            <a:ext cx="7516813" cy="4204538"/>
          </a:xfrm>
        </p:spPr>
      </p:pic>
      <p:pic>
        <p:nvPicPr>
          <p:cNvPr id="6" name="Graphic 5" descr="Cursor">
            <a:extLst>
              <a:ext uri="{FF2B5EF4-FFF2-40B4-BE49-F238E27FC236}">
                <a16:creationId xmlns:a16="http://schemas.microsoft.com/office/drawing/2014/main" id="{242B6587-C830-449A-9171-89F762B7D9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40726" y="2579417"/>
            <a:ext cx="431172" cy="431172"/>
          </a:xfrm>
          <a:prstGeom prst="rect">
            <a:avLst/>
          </a:prstGeom>
        </p:spPr>
      </p:pic>
    </p:spTree>
    <p:extLst>
      <p:ext uri="{BB962C8B-B14F-4D97-AF65-F5344CB8AC3E}">
        <p14:creationId xmlns:p14="http://schemas.microsoft.com/office/powerpoint/2010/main" val="235645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FE0B-3852-42CF-AFAD-6E7051D24F7A}"/>
              </a:ext>
            </a:extLst>
          </p:cNvPr>
          <p:cNvSpPr>
            <a:spLocks noGrp="1"/>
          </p:cNvSpPr>
          <p:nvPr>
            <p:ph type="title"/>
          </p:nvPr>
        </p:nvSpPr>
        <p:spPr/>
        <p:txBody>
          <a:bodyPr/>
          <a:lstStyle/>
          <a:p>
            <a:r>
              <a:rPr lang="en-US" dirty="0"/>
              <a:t>The Company Profile</a:t>
            </a:r>
          </a:p>
        </p:txBody>
      </p:sp>
      <p:pic>
        <p:nvPicPr>
          <p:cNvPr id="5" name="Picture Placeholder 4">
            <a:extLst>
              <a:ext uri="{FF2B5EF4-FFF2-40B4-BE49-F238E27FC236}">
                <a16:creationId xmlns:a16="http://schemas.microsoft.com/office/drawing/2014/main" id="{5139345C-5DD1-4EA9-A3EF-3344719819DA}"/>
              </a:ext>
            </a:extLst>
          </p:cNvPr>
          <p:cNvPicPr>
            <a:picLocks noGrp="1" noChangeAspect="1"/>
          </p:cNvPicPr>
          <p:nvPr>
            <p:ph type="pic" sz="quarter" idx="11"/>
          </p:nvPr>
        </p:nvPicPr>
        <p:blipFill rotWithShape="1">
          <a:blip r:embed="rId3"/>
          <a:srcRect t="1" b="-2009"/>
          <a:stretch/>
        </p:blipFill>
        <p:spPr>
          <a:xfrm>
            <a:off x="4131043" y="518791"/>
            <a:ext cx="7516813" cy="4225331"/>
          </a:xfrm>
        </p:spPr>
      </p:pic>
      <p:pic>
        <p:nvPicPr>
          <p:cNvPr id="6" name="Graphic 5" descr="Cursor">
            <a:extLst>
              <a:ext uri="{FF2B5EF4-FFF2-40B4-BE49-F238E27FC236}">
                <a16:creationId xmlns:a16="http://schemas.microsoft.com/office/drawing/2014/main" id="{242B6587-C830-449A-9171-89F762B7D9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0273" y="1998504"/>
            <a:ext cx="431172" cy="431172"/>
          </a:xfrm>
          <a:prstGeom prst="rect">
            <a:avLst/>
          </a:prstGeom>
        </p:spPr>
      </p:pic>
    </p:spTree>
    <p:extLst>
      <p:ext uri="{BB962C8B-B14F-4D97-AF65-F5344CB8AC3E}">
        <p14:creationId xmlns:p14="http://schemas.microsoft.com/office/powerpoint/2010/main" val="147477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p:cNvSpPr>
            <a:spLocks noGrp="1"/>
          </p:cNvSpPr>
          <p:nvPr>
            <p:ph type="title"/>
          </p:nvPr>
        </p:nvSpPr>
        <p:spPr/>
        <p:txBody>
          <a:bodyPr/>
          <a:lstStyle/>
          <a:p>
            <a:r>
              <a:rPr lang="en-US" dirty="0"/>
              <a:t>Managed Travel Index®</a:t>
            </a:r>
          </a:p>
        </p:txBody>
      </p:sp>
      <p:sp>
        <p:nvSpPr>
          <p:cNvPr id="117" name="Text Placeholder 6">
            <a:extLst>
              <a:ext uri="{FF2B5EF4-FFF2-40B4-BE49-F238E27FC236}">
                <a16:creationId xmlns:a16="http://schemas.microsoft.com/office/drawing/2014/main" id="{D441F6D4-7C9C-4B10-BA81-A238EBF5F579}"/>
              </a:ext>
            </a:extLst>
          </p:cNvPr>
          <p:cNvSpPr txBox="1">
            <a:spLocks/>
          </p:cNvSpPr>
          <p:nvPr/>
        </p:nvSpPr>
        <p:spPr>
          <a:xfrm>
            <a:off x="484590" y="841248"/>
            <a:ext cx="3122480" cy="2630901"/>
          </a:xfrm>
          <a:prstGeom prst="rect">
            <a:avLst/>
          </a:prstGeom>
        </p:spPr>
        <p:txBody>
          <a:bodyPr vert="horz" lIns="91440" tIns="45720" rIns="91440" bIns="45720" rtlCol="0">
            <a:noAutofit/>
          </a:bodyPr>
          <a:lstStyle>
            <a:lvl1pPr indent="0" algn="r" defTabSz="1218828">
              <a:lnSpc>
                <a:spcPct val="85000"/>
              </a:lnSpc>
              <a:spcBef>
                <a:spcPts val="0"/>
              </a:spcBef>
              <a:spcAft>
                <a:spcPts val="0"/>
              </a:spcAft>
              <a:buClr>
                <a:schemeClr val="bg2">
                  <a:lumMod val="75000"/>
                </a:schemeClr>
              </a:buClr>
              <a:buFont typeface="Arial" panose="020B0604020202020204" pitchFamily="34" charset="0"/>
              <a:buNone/>
              <a:defRPr lang="en-US" sz="2400" b="0">
                <a:solidFill>
                  <a:schemeClr val="bg2">
                    <a:lumMod val="50000"/>
                  </a:schemeClr>
                </a:solidFill>
                <a:latin typeface="+mj-lt"/>
              </a:defRPr>
            </a:lvl1pPr>
            <a:lvl2pPr marL="512763" indent="-227013" defTabSz="1218828">
              <a:lnSpc>
                <a:spcPct val="85000"/>
              </a:lnSpc>
              <a:spcBef>
                <a:spcPts val="400"/>
              </a:spcBef>
              <a:spcAft>
                <a:spcPts val="0"/>
              </a:spcAft>
              <a:buFont typeface="Calibri" panose="020F0502020204030204" pitchFamily="34" charset="0"/>
              <a:buChar char="–"/>
              <a:tabLst/>
              <a:defRPr lang="en-US" sz="1800" b="0" dirty="0">
                <a:solidFill>
                  <a:schemeClr val="tx1">
                    <a:lumMod val="75000"/>
                    <a:lumOff val="25000"/>
                  </a:schemeClr>
                </a:solidFill>
                <a:latin typeface="+mj-lt"/>
              </a:defRPr>
            </a:lvl2pPr>
            <a:lvl3pPr marL="685800" indent="-173038" defTabSz="1218828">
              <a:lnSpc>
                <a:spcPct val="85000"/>
              </a:lnSpc>
              <a:spcBef>
                <a:spcPts val="400"/>
              </a:spcBef>
              <a:spcAft>
                <a:spcPts val="0"/>
              </a:spcAft>
              <a:buFont typeface="Arial" panose="020B0604020202020204" pitchFamily="34" charset="0"/>
              <a:buChar char="•"/>
              <a:defRPr lang="en-US" sz="1800" b="0" dirty="0">
                <a:solidFill>
                  <a:schemeClr val="tx1">
                    <a:lumMod val="75000"/>
                    <a:lumOff val="25000"/>
                  </a:schemeClr>
                </a:solidFill>
                <a:latin typeface="+mj-lt"/>
              </a:defRPr>
            </a:lvl3pPr>
            <a:lvl4pPr marL="1984827" indent="0" defTabSz="1218828">
              <a:spcBef>
                <a:spcPts val="267"/>
              </a:spcBef>
              <a:buFont typeface="Arial" pitchFamily="34" charset="0"/>
              <a:buNone/>
              <a:defRPr sz="2133">
                <a:solidFill>
                  <a:srgbClr val="696A6E"/>
                </a:solidFill>
              </a:defRPr>
            </a:lvl4pPr>
            <a:lvl5pPr marL="2437655" indent="0" defTabSz="1218828">
              <a:spcBef>
                <a:spcPts val="267"/>
              </a:spcBef>
              <a:buFont typeface="Arial" pitchFamily="34" charset="0"/>
              <a:buNone/>
              <a:defRPr sz="2133">
                <a:solidFill>
                  <a:srgbClr val="696A6E"/>
                </a:solidFill>
              </a:defRPr>
            </a:lvl5pPr>
            <a:lvl6pPr marL="3351776" indent="-304707" defTabSz="1218828">
              <a:spcBef>
                <a:spcPct val="20000"/>
              </a:spcBef>
              <a:buFont typeface="Arial" pitchFamily="34" charset="0"/>
              <a:buChar char="•"/>
              <a:defRPr sz="2666"/>
            </a:lvl6pPr>
            <a:lvl7pPr marL="3961189" indent="-304707" defTabSz="1218828">
              <a:spcBef>
                <a:spcPct val="20000"/>
              </a:spcBef>
              <a:buFont typeface="Arial" pitchFamily="34" charset="0"/>
              <a:buChar char="•"/>
              <a:defRPr sz="2666"/>
            </a:lvl7pPr>
            <a:lvl8pPr marL="4570603" indent="-304707" defTabSz="1218828">
              <a:spcBef>
                <a:spcPct val="20000"/>
              </a:spcBef>
              <a:buFont typeface="Arial" pitchFamily="34" charset="0"/>
              <a:buChar char="•"/>
              <a:defRPr sz="2666"/>
            </a:lvl8pPr>
            <a:lvl9pPr marL="5180017" indent="-304707" defTabSz="1218828">
              <a:spcBef>
                <a:spcPct val="20000"/>
              </a:spcBef>
              <a:buFont typeface="Arial" pitchFamily="34" charset="0"/>
              <a:buChar char="•"/>
              <a:defRPr sz="2666"/>
            </a:lvl9pPr>
          </a:lstStyle>
          <a:p>
            <a:pPr algn="l"/>
            <a:r>
              <a:rPr lang="en-US" dirty="0"/>
              <a:t>What’s measured?</a:t>
            </a:r>
          </a:p>
        </p:txBody>
      </p:sp>
      <p:grpSp>
        <p:nvGrpSpPr>
          <p:cNvPr id="24" name="Group 23">
            <a:extLst>
              <a:ext uri="{FF2B5EF4-FFF2-40B4-BE49-F238E27FC236}">
                <a16:creationId xmlns:a16="http://schemas.microsoft.com/office/drawing/2014/main" id="{66BB39C0-DB78-4C6D-A0C8-038F5593BA73}"/>
              </a:ext>
            </a:extLst>
          </p:cNvPr>
          <p:cNvGrpSpPr/>
          <p:nvPr/>
        </p:nvGrpSpPr>
        <p:grpSpPr>
          <a:xfrm>
            <a:off x="35027" y="1960320"/>
            <a:ext cx="2849891" cy="2349937"/>
            <a:chOff x="35027" y="1960320"/>
            <a:chExt cx="2849891" cy="2349937"/>
          </a:xfrm>
        </p:grpSpPr>
        <p:grpSp>
          <p:nvGrpSpPr>
            <p:cNvPr id="2" name="Group 1">
              <a:extLst>
                <a:ext uri="{FF2B5EF4-FFF2-40B4-BE49-F238E27FC236}">
                  <a16:creationId xmlns:a16="http://schemas.microsoft.com/office/drawing/2014/main" id="{71B1A320-008C-4EF4-9948-F1B0C21CFDB7}"/>
                </a:ext>
              </a:extLst>
            </p:cNvPr>
            <p:cNvGrpSpPr/>
            <p:nvPr/>
          </p:nvGrpSpPr>
          <p:grpSpPr>
            <a:xfrm>
              <a:off x="35027" y="1960320"/>
              <a:ext cx="2849891" cy="2349937"/>
              <a:chOff x="35027" y="1960320"/>
              <a:chExt cx="2849891" cy="2349937"/>
            </a:xfrm>
          </p:grpSpPr>
          <p:sp>
            <p:nvSpPr>
              <p:cNvPr id="167" name="TextBox 166">
                <a:extLst>
                  <a:ext uri="{FF2B5EF4-FFF2-40B4-BE49-F238E27FC236}">
                    <a16:creationId xmlns:a16="http://schemas.microsoft.com/office/drawing/2014/main" id="{67C44988-37E3-4326-969D-FBA4CD206E45}"/>
                  </a:ext>
                </a:extLst>
              </p:cNvPr>
              <p:cNvSpPr txBox="1"/>
              <p:nvPr/>
            </p:nvSpPr>
            <p:spPr>
              <a:xfrm>
                <a:off x="35027" y="1960320"/>
                <a:ext cx="2849891" cy="329834"/>
              </a:xfrm>
              <a:prstGeom prst="rect">
                <a:avLst/>
              </a:prstGeom>
              <a:noFill/>
            </p:spPr>
            <p:txBody>
              <a:bodyPr wrap="square" rtlCol="0" anchor="b">
                <a:spAutoFit/>
              </a:bodyPr>
              <a:lstStyle/>
              <a:p>
                <a:pPr algn="ctr">
                  <a:lnSpc>
                    <a:spcPct val="85000"/>
                  </a:lnSpc>
                </a:pPr>
                <a:r>
                  <a:rPr lang="en-US" sz="1800" dirty="0">
                    <a:solidFill>
                      <a:schemeClr val="tx1">
                        <a:lumMod val="75000"/>
                        <a:lumOff val="25000"/>
                      </a:schemeClr>
                    </a:solidFill>
                    <a:latin typeface="+mj-lt"/>
                    <a:cs typeface="Calibri" panose="020F0502020204030204" pitchFamily="34" charset="0"/>
                  </a:rPr>
                  <a:t>Policy</a:t>
                </a:r>
              </a:p>
            </p:txBody>
          </p:sp>
          <p:sp>
            <p:nvSpPr>
              <p:cNvPr id="182" name="Rounded Rectangle 15">
                <a:extLst>
                  <a:ext uri="{FF2B5EF4-FFF2-40B4-BE49-F238E27FC236}">
                    <a16:creationId xmlns:a16="http://schemas.microsoft.com/office/drawing/2014/main" id="{801482BB-7290-4D70-B805-1404D64A7A74}"/>
                  </a:ext>
                </a:extLst>
              </p:cNvPr>
              <p:cNvSpPr/>
              <p:nvPr/>
            </p:nvSpPr>
            <p:spPr>
              <a:xfrm rot="2700000">
                <a:off x="920530" y="2884648"/>
                <a:ext cx="1087471" cy="1087471"/>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184" name="Rounded Rectangle 6">
                <a:extLst>
                  <a:ext uri="{FF2B5EF4-FFF2-40B4-BE49-F238E27FC236}">
                    <a16:creationId xmlns:a16="http://schemas.microsoft.com/office/drawing/2014/main" id="{2689C8C2-5397-4D17-BF7D-A331301F4EC9}"/>
                  </a:ext>
                </a:extLst>
              </p:cNvPr>
              <p:cNvSpPr/>
              <p:nvPr/>
            </p:nvSpPr>
            <p:spPr>
              <a:xfrm rot="3564405">
                <a:off x="981222" y="3222786"/>
                <a:ext cx="1087471" cy="1087471"/>
              </a:xfrm>
              <a:prstGeom prst="roundRect">
                <a:avLst/>
              </a:prstGeom>
              <a:solidFill>
                <a:schemeClr val="bg1">
                  <a:lumMod val="95000"/>
                </a:schemeClr>
              </a:solidFill>
              <a:ln>
                <a:noFill/>
              </a:ln>
              <a:effectLst>
                <a:outerShdw blurRad="342900" sx="103000" sy="103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190" name="Group 189">
                <a:extLst>
                  <a:ext uri="{FF2B5EF4-FFF2-40B4-BE49-F238E27FC236}">
                    <a16:creationId xmlns:a16="http://schemas.microsoft.com/office/drawing/2014/main" id="{8FAFCF48-FF28-4850-8D39-A6CE23DB7109}"/>
                  </a:ext>
                </a:extLst>
              </p:cNvPr>
              <p:cNvGrpSpPr/>
              <p:nvPr/>
            </p:nvGrpSpPr>
            <p:grpSpPr>
              <a:xfrm>
                <a:off x="1322509" y="2380579"/>
                <a:ext cx="283510" cy="223586"/>
                <a:chOff x="1924702" y="2309895"/>
                <a:chExt cx="423801" cy="334225"/>
              </a:xfrm>
              <a:solidFill>
                <a:schemeClr val="bg1">
                  <a:lumMod val="50000"/>
                </a:schemeClr>
              </a:solidFill>
            </p:grpSpPr>
            <p:sp>
              <p:nvSpPr>
                <p:cNvPr id="191" name="Oval 190">
                  <a:extLst>
                    <a:ext uri="{FF2B5EF4-FFF2-40B4-BE49-F238E27FC236}">
                      <a16:creationId xmlns:a16="http://schemas.microsoft.com/office/drawing/2014/main" id="{DBBE2427-350A-4800-BD15-B11D2F1D2531}"/>
                    </a:ext>
                  </a:extLst>
                </p:cNvPr>
                <p:cNvSpPr/>
                <p:nvPr/>
              </p:nvSpPr>
              <p:spPr>
                <a:xfrm>
                  <a:off x="2085619" y="2309895"/>
                  <a:ext cx="101967" cy="1019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192" name="Group 191">
                  <a:extLst>
                    <a:ext uri="{FF2B5EF4-FFF2-40B4-BE49-F238E27FC236}">
                      <a16:creationId xmlns:a16="http://schemas.microsoft.com/office/drawing/2014/main" id="{12A3BBC0-2E66-4E1D-BC18-B5BC3DB0750C}"/>
                    </a:ext>
                  </a:extLst>
                </p:cNvPr>
                <p:cNvGrpSpPr/>
                <p:nvPr/>
              </p:nvGrpSpPr>
              <p:grpSpPr>
                <a:xfrm>
                  <a:off x="2009144" y="2438298"/>
                  <a:ext cx="254918" cy="67978"/>
                  <a:chOff x="6094412" y="2895600"/>
                  <a:chExt cx="1143000" cy="304800"/>
                </a:xfrm>
                <a:grpFill/>
              </p:grpSpPr>
              <p:sp>
                <p:nvSpPr>
                  <p:cNvPr id="199" name="Oval 198">
                    <a:extLst>
                      <a:ext uri="{FF2B5EF4-FFF2-40B4-BE49-F238E27FC236}">
                        <a16:creationId xmlns:a16="http://schemas.microsoft.com/office/drawing/2014/main" id="{3BDD4F6C-B655-4B2A-AAE4-E7F05637CFED}"/>
                      </a:ext>
                    </a:extLst>
                  </p:cNvPr>
                  <p:cNvSpPr/>
                  <p:nvPr/>
                </p:nvSpPr>
                <p:spPr>
                  <a:xfrm>
                    <a:off x="60944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00" name="Oval 199">
                    <a:extLst>
                      <a:ext uri="{FF2B5EF4-FFF2-40B4-BE49-F238E27FC236}">
                        <a16:creationId xmlns:a16="http://schemas.microsoft.com/office/drawing/2014/main" id="{0D44AD3D-D7B6-4AD5-9F9F-3EDA419FCF47}"/>
                      </a:ext>
                    </a:extLst>
                  </p:cNvPr>
                  <p:cNvSpPr/>
                  <p:nvPr/>
                </p:nvSpPr>
                <p:spPr>
                  <a:xfrm>
                    <a:off x="69326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193" name="Group 192">
                  <a:extLst>
                    <a:ext uri="{FF2B5EF4-FFF2-40B4-BE49-F238E27FC236}">
                      <a16:creationId xmlns:a16="http://schemas.microsoft.com/office/drawing/2014/main" id="{E0310D9B-7225-4D0C-AB01-6D9041E1B18C}"/>
                    </a:ext>
                  </a:extLst>
                </p:cNvPr>
                <p:cNvGrpSpPr/>
                <p:nvPr/>
              </p:nvGrpSpPr>
              <p:grpSpPr>
                <a:xfrm>
                  <a:off x="1958691" y="2532712"/>
                  <a:ext cx="355823" cy="50983"/>
                  <a:chOff x="5870574" y="3397250"/>
                  <a:chExt cx="1595438" cy="228600"/>
                </a:xfrm>
                <a:grpFill/>
              </p:grpSpPr>
              <p:sp>
                <p:nvSpPr>
                  <p:cNvPr id="197" name="Oval 196">
                    <a:extLst>
                      <a:ext uri="{FF2B5EF4-FFF2-40B4-BE49-F238E27FC236}">
                        <a16:creationId xmlns:a16="http://schemas.microsoft.com/office/drawing/2014/main" id="{93373BEB-56A4-43DC-BBB3-7A5A1CA17D82}"/>
                      </a:ext>
                    </a:extLst>
                  </p:cNvPr>
                  <p:cNvSpPr/>
                  <p:nvPr/>
                </p:nvSpPr>
                <p:spPr>
                  <a:xfrm>
                    <a:off x="5870574"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198" name="Oval 197">
                    <a:extLst>
                      <a:ext uri="{FF2B5EF4-FFF2-40B4-BE49-F238E27FC236}">
                        <a16:creationId xmlns:a16="http://schemas.microsoft.com/office/drawing/2014/main" id="{37BC6332-3A14-4F0F-AC23-DAA92C600E5D}"/>
                      </a:ext>
                    </a:extLst>
                  </p:cNvPr>
                  <p:cNvSpPr/>
                  <p:nvPr/>
                </p:nvSpPr>
                <p:spPr>
                  <a:xfrm>
                    <a:off x="7237412"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194" name="Group 193">
                  <a:extLst>
                    <a:ext uri="{FF2B5EF4-FFF2-40B4-BE49-F238E27FC236}">
                      <a16:creationId xmlns:a16="http://schemas.microsoft.com/office/drawing/2014/main" id="{A5F70F9C-FBFE-4157-8DB4-975738AA43CA}"/>
                    </a:ext>
                  </a:extLst>
                </p:cNvPr>
                <p:cNvGrpSpPr/>
                <p:nvPr/>
              </p:nvGrpSpPr>
              <p:grpSpPr>
                <a:xfrm>
                  <a:off x="1924702" y="2610131"/>
                  <a:ext cx="423801" cy="33989"/>
                  <a:chOff x="5718174" y="3708400"/>
                  <a:chExt cx="1900238" cy="152400"/>
                </a:xfrm>
                <a:grpFill/>
              </p:grpSpPr>
              <p:sp>
                <p:nvSpPr>
                  <p:cNvPr id="195" name="Oval 194">
                    <a:extLst>
                      <a:ext uri="{FF2B5EF4-FFF2-40B4-BE49-F238E27FC236}">
                        <a16:creationId xmlns:a16="http://schemas.microsoft.com/office/drawing/2014/main" id="{B3AE8C85-BC96-45E0-A66E-F80D68CA754C}"/>
                      </a:ext>
                    </a:extLst>
                  </p:cNvPr>
                  <p:cNvSpPr/>
                  <p:nvPr/>
                </p:nvSpPr>
                <p:spPr>
                  <a:xfrm>
                    <a:off x="7466012"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196" name="Oval 195">
                    <a:extLst>
                      <a:ext uri="{FF2B5EF4-FFF2-40B4-BE49-F238E27FC236}">
                        <a16:creationId xmlns:a16="http://schemas.microsoft.com/office/drawing/2014/main" id="{8F3E4D42-CB31-475B-96FB-97BE9CF62697}"/>
                      </a:ext>
                    </a:extLst>
                  </p:cNvPr>
                  <p:cNvSpPr/>
                  <p:nvPr/>
                </p:nvSpPr>
                <p:spPr>
                  <a:xfrm>
                    <a:off x="5718174"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grpSp>
        <p:pic>
          <p:nvPicPr>
            <p:cNvPr id="10" name="Graphic 9" descr="Document">
              <a:extLst>
                <a:ext uri="{FF2B5EF4-FFF2-40B4-BE49-F238E27FC236}">
                  <a16:creationId xmlns:a16="http://schemas.microsoft.com/office/drawing/2014/main" id="{154DC13C-53C5-4363-9D87-D9C77DE6EA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8718" y="3410448"/>
              <a:ext cx="674512" cy="674512"/>
            </a:xfrm>
            <a:prstGeom prst="rect">
              <a:avLst/>
            </a:prstGeom>
          </p:spPr>
        </p:pic>
      </p:grpSp>
      <p:grpSp>
        <p:nvGrpSpPr>
          <p:cNvPr id="25" name="Group 24">
            <a:extLst>
              <a:ext uri="{FF2B5EF4-FFF2-40B4-BE49-F238E27FC236}">
                <a16:creationId xmlns:a16="http://schemas.microsoft.com/office/drawing/2014/main" id="{A4D0CE8D-AA79-437B-B245-606BA7778E10}"/>
              </a:ext>
            </a:extLst>
          </p:cNvPr>
          <p:cNvGrpSpPr/>
          <p:nvPr/>
        </p:nvGrpSpPr>
        <p:grpSpPr>
          <a:xfrm>
            <a:off x="1568428" y="3178472"/>
            <a:ext cx="2849891" cy="2387225"/>
            <a:chOff x="1568428" y="3178472"/>
            <a:chExt cx="2849891" cy="2387225"/>
          </a:xfrm>
        </p:grpSpPr>
        <p:grpSp>
          <p:nvGrpSpPr>
            <p:cNvPr id="3" name="Group 2">
              <a:extLst>
                <a:ext uri="{FF2B5EF4-FFF2-40B4-BE49-F238E27FC236}">
                  <a16:creationId xmlns:a16="http://schemas.microsoft.com/office/drawing/2014/main" id="{CC7CD6DD-77E0-4DC6-B3D1-C814C7E258B2}"/>
                </a:ext>
              </a:extLst>
            </p:cNvPr>
            <p:cNvGrpSpPr/>
            <p:nvPr/>
          </p:nvGrpSpPr>
          <p:grpSpPr>
            <a:xfrm>
              <a:off x="1568428" y="3178472"/>
              <a:ext cx="2849891" cy="2387225"/>
              <a:chOff x="1568428" y="3178472"/>
              <a:chExt cx="2849891" cy="2387225"/>
            </a:xfrm>
          </p:grpSpPr>
          <p:sp>
            <p:nvSpPr>
              <p:cNvPr id="173" name="TextBox 172">
                <a:extLst>
                  <a:ext uri="{FF2B5EF4-FFF2-40B4-BE49-F238E27FC236}">
                    <a16:creationId xmlns:a16="http://schemas.microsoft.com/office/drawing/2014/main" id="{3454D524-B5DD-4724-8BA2-30D5F5F21367}"/>
                  </a:ext>
                </a:extLst>
              </p:cNvPr>
              <p:cNvSpPr txBox="1"/>
              <p:nvPr/>
            </p:nvSpPr>
            <p:spPr>
              <a:xfrm>
                <a:off x="1568428" y="5235863"/>
                <a:ext cx="2849891" cy="329834"/>
              </a:xfrm>
              <a:prstGeom prst="rect">
                <a:avLst/>
              </a:prstGeom>
              <a:noFill/>
            </p:spPr>
            <p:txBody>
              <a:bodyPr wrap="square" rtlCol="0" anchor="b">
                <a:spAutoFit/>
              </a:bodyPr>
              <a:lstStyle/>
              <a:p>
                <a:pPr algn="ctr">
                  <a:lnSpc>
                    <a:spcPct val="85000"/>
                  </a:lnSpc>
                </a:pPr>
                <a:r>
                  <a:rPr lang="en-US" sz="1800" dirty="0">
                    <a:solidFill>
                      <a:schemeClr val="tx1">
                        <a:lumMod val="75000"/>
                        <a:lumOff val="25000"/>
                      </a:schemeClr>
                    </a:solidFill>
                    <a:latin typeface="+mj-lt"/>
                    <a:cs typeface="Calibri" panose="020F0502020204030204" pitchFamily="34" charset="0"/>
                  </a:rPr>
                  <a:t>Communication</a:t>
                </a:r>
              </a:p>
            </p:txBody>
          </p:sp>
          <p:sp>
            <p:nvSpPr>
              <p:cNvPr id="178" name="Rounded Rectangle 11">
                <a:extLst>
                  <a:ext uri="{FF2B5EF4-FFF2-40B4-BE49-F238E27FC236}">
                    <a16:creationId xmlns:a16="http://schemas.microsoft.com/office/drawing/2014/main" id="{44DDF5C3-5338-45AB-8DDB-ED5E881335E9}"/>
                  </a:ext>
                </a:extLst>
              </p:cNvPr>
              <p:cNvSpPr/>
              <p:nvPr/>
            </p:nvSpPr>
            <p:spPr>
              <a:xfrm rot="2700000">
                <a:off x="2463979" y="3560923"/>
                <a:ext cx="1087471" cy="1087471"/>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185" name="Rounded Rectangle 17">
                <a:extLst>
                  <a:ext uri="{FF2B5EF4-FFF2-40B4-BE49-F238E27FC236}">
                    <a16:creationId xmlns:a16="http://schemas.microsoft.com/office/drawing/2014/main" id="{6EC16B8D-3EA2-417D-B1CD-1C9EA36AF99B}"/>
                  </a:ext>
                </a:extLst>
              </p:cNvPr>
              <p:cNvSpPr/>
              <p:nvPr/>
            </p:nvSpPr>
            <p:spPr>
              <a:xfrm rot="1809825">
                <a:off x="2516602" y="3178472"/>
                <a:ext cx="1087471" cy="1087471"/>
              </a:xfrm>
              <a:prstGeom prst="roundRect">
                <a:avLst/>
              </a:prstGeom>
              <a:solidFill>
                <a:schemeClr val="bg1">
                  <a:lumMod val="95000"/>
                </a:schemeClr>
              </a:solidFill>
              <a:ln>
                <a:noFill/>
              </a:ln>
              <a:effectLst>
                <a:outerShdw blurRad="342900" sx="103000" sy="103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245" name="Group 244">
                <a:extLst>
                  <a:ext uri="{FF2B5EF4-FFF2-40B4-BE49-F238E27FC236}">
                    <a16:creationId xmlns:a16="http://schemas.microsoft.com/office/drawing/2014/main" id="{7D39477A-AC28-4DBE-9A52-99DADBBA387D}"/>
                  </a:ext>
                </a:extLst>
              </p:cNvPr>
              <p:cNvGrpSpPr/>
              <p:nvPr/>
            </p:nvGrpSpPr>
            <p:grpSpPr>
              <a:xfrm rot="10800000">
                <a:off x="2851619" y="4916546"/>
                <a:ext cx="283510" cy="223586"/>
                <a:chOff x="1924702" y="2309895"/>
                <a:chExt cx="423801" cy="334225"/>
              </a:xfrm>
              <a:solidFill>
                <a:schemeClr val="bg1">
                  <a:lumMod val="50000"/>
                </a:schemeClr>
              </a:solidFill>
            </p:grpSpPr>
            <p:sp>
              <p:nvSpPr>
                <p:cNvPr id="246" name="Oval 245">
                  <a:extLst>
                    <a:ext uri="{FF2B5EF4-FFF2-40B4-BE49-F238E27FC236}">
                      <a16:creationId xmlns:a16="http://schemas.microsoft.com/office/drawing/2014/main" id="{8CAD0CBC-4006-4253-A849-160DD5CE9AAD}"/>
                    </a:ext>
                  </a:extLst>
                </p:cNvPr>
                <p:cNvSpPr/>
                <p:nvPr/>
              </p:nvSpPr>
              <p:spPr>
                <a:xfrm>
                  <a:off x="2085619" y="2309895"/>
                  <a:ext cx="101967" cy="1019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247" name="Group 246">
                  <a:extLst>
                    <a:ext uri="{FF2B5EF4-FFF2-40B4-BE49-F238E27FC236}">
                      <a16:creationId xmlns:a16="http://schemas.microsoft.com/office/drawing/2014/main" id="{DDBB74F1-86F6-423A-8756-173116447074}"/>
                    </a:ext>
                  </a:extLst>
                </p:cNvPr>
                <p:cNvGrpSpPr/>
                <p:nvPr/>
              </p:nvGrpSpPr>
              <p:grpSpPr>
                <a:xfrm>
                  <a:off x="2009144" y="2438298"/>
                  <a:ext cx="254918" cy="67978"/>
                  <a:chOff x="6094412" y="2895600"/>
                  <a:chExt cx="1143000" cy="304800"/>
                </a:xfrm>
                <a:grpFill/>
              </p:grpSpPr>
              <p:sp>
                <p:nvSpPr>
                  <p:cNvPr id="254" name="Oval 253">
                    <a:extLst>
                      <a:ext uri="{FF2B5EF4-FFF2-40B4-BE49-F238E27FC236}">
                        <a16:creationId xmlns:a16="http://schemas.microsoft.com/office/drawing/2014/main" id="{6EEA9519-DCB8-41BE-93A3-6E032972721D}"/>
                      </a:ext>
                    </a:extLst>
                  </p:cNvPr>
                  <p:cNvSpPr/>
                  <p:nvPr/>
                </p:nvSpPr>
                <p:spPr>
                  <a:xfrm>
                    <a:off x="60944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55" name="Oval 254">
                    <a:extLst>
                      <a:ext uri="{FF2B5EF4-FFF2-40B4-BE49-F238E27FC236}">
                        <a16:creationId xmlns:a16="http://schemas.microsoft.com/office/drawing/2014/main" id="{334D2AB4-E68F-42C7-A662-87DA0E7A08D5}"/>
                      </a:ext>
                    </a:extLst>
                  </p:cNvPr>
                  <p:cNvSpPr/>
                  <p:nvPr/>
                </p:nvSpPr>
                <p:spPr>
                  <a:xfrm>
                    <a:off x="69326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248" name="Group 247">
                  <a:extLst>
                    <a:ext uri="{FF2B5EF4-FFF2-40B4-BE49-F238E27FC236}">
                      <a16:creationId xmlns:a16="http://schemas.microsoft.com/office/drawing/2014/main" id="{C89CB386-FF45-49B2-A859-94803CD89E97}"/>
                    </a:ext>
                  </a:extLst>
                </p:cNvPr>
                <p:cNvGrpSpPr/>
                <p:nvPr/>
              </p:nvGrpSpPr>
              <p:grpSpPr>
                <a:xfrm>
                  <a:off x="1958691" y="2532712"/>
                  <a:ext cx="355823" cy="50983"/>
                  <a:chOff x="5870574" y="3397250"/>
                  <a:chExt cx="1595438" cy="228600"/>
                </a:xfrm>
                <a:grpFill/>
              </p:grpSpPr>
              <p:sp>
                <p:nvSpPr>
                  <p:cNvPr id="252" name="Oval 251">
                    <a:extLst>
                      <a:ext uri="{FF2B5EF4-FFF2-40B4-BE49-F238E27FC236}">
                        <a16:creationId xmlns:a16="http://schemas.microsoft.com/office/drawing/2014/main" id="{511C37D3-3376-4B70-B050-36767A821205}"/>
                      </a:ext>
                    </a:extLst>
                  </p:cNvPr>
                  <p:cNvSpPr/>
                  <p:nvPr/>
                </p:nvSpPr>
                <p:spPr>
                  <a:xfrm>
                    <a:off x="5870574"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53" name="Oval 252">
                    <a:extLst>
                      <a:ext uri="{FF2B5EF4-FFF2-40B4-BE49-F238E27FC236}">
                        <a16:creationId xmlns:a16="http://schemas.microsoft.com/office/drawing/2014/main" id="{2674B350-B3DD-4E7D-954C-5EB27BC651BE}"/>
                      </a:ext>
                    </a:extLst>
                  </p:cNvPr>
                  <p:cNvSpPr/>
                  <p:nvPr/>
                </p:nvSpPr>
                <p:spPr>
                  <a:xfrm>
                    <a:off x="7237412"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249" name="Group 248">
                  <a:extLst>
                    <a:ext uri="{FF2B5EF4-FFF2-40B4-BE49-F238E27FC236}">
                      <a16:creationId xmlns:a16="http://schemas.microsoft.com/office/drawing/2014/main" id="{8B215511-6461-45D4-9DD1-EC79278390AC}"/>
                    </a:ext>
                  </a:extLst>
                </p:cNvPr>
                <p:cNvGrpSpPr/>
                <p:nvPr/>
              </p:nvGrpSpPr>
              <p:grpSpPr>
                <a:xfrm>
                  <a:off x="1924702" y="2610131"/>
                  <a:ext cx="423801" cy="33989"/>
                  <a:chOff x="5718174" y="3708400"/>
                  <a:chExt cx="1900238" cy="152400"/>
                </a:xfrm>
                <a:grpFill/>
              </p:grpSpPr>
              <p:sp>
                <p:nvSpPr>
                  <p:cNvPr id="250" name="Oval 249">
                    <a:extLst>
                      <a:ext uri="{FF2B5EF4-FFF2-40B4-BE49-F238E27FC236}">
                        <a16:creationId xmlns:a16="http://schemas.microsoft.com/office/drawing/2014/main" id="{878ACC6C-B1A1-4458-972D-0AFC64BEB86B}"/>
                      </a:ext>
                    </a:extLst>
                  </p:cNvPr>
                  <p:cNvSpPr/>
                  <p:nvPr/>
                </p:nvSpPr>
                <p:spPr>
                  <a:xfrm>
                    <a:off x="7466012"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51" name="Oval 250">
                    <a:extLst>
                      <a:ext uri="{FF2B5EF4-FFF2-40B4-BE49-F238E27FC236}">
                        <a16:creationId xmlns:a16="http://schemas.microsoft.com/office/drawing/2014/main" id="{836B41CD-C4FF-43AE-B1F5-1060D1114D31}"/>
                      </a:ext>
                    </a:extLst>
                  </p:cNvPr>
                  <p:cNvSpPr/>
                  <p:nvPr/>
                </p:nvSpPr>
                <p:spPr>
                  <a:xfrm>
                    <a:off x="5718174"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grpSp>
        <p:pic>
          <p:nvPicPr>
            <p:cNvPr id="12" name="Graphic 11" descr="Customer review">
              <a:extLst>
                <a:ext uri="{FF2B5EF4-FFF2-40B4-BE49-F238E27FC236}">
                  <a16:creationId xmlns:a16="http://schemas.microsoft.com/office/drawing/2014/main" id="{FDA998C4-A158-4135-B71E-49822F5633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922" y="3352957"/>
              <a:ext cx="687003" cy="687003"/>
            </a:xfrm>
            <a:prstGeom prst="rect">
              <a:avLst/>
            </a:prstGeom>
          </p:spPr>
        </p:pic>
      </p:grpSp>
      <p:grpSp>
        <p:nvGrpSpPr>
          <p:cNvPr id="26" name="Group 25">
            <a:extLst>
              <a:ext uri="{FF2B5EF4-FFF2-40B4-BE49-F238E27FC236}">
                <a16:creationId xmlns:a16="http://schemas.microsoft.com/office/drawing/2014/main" id="{A39B38D7-ED94-4702-838A-342DA02E1E50}"/>
              </a:ext>
            </a:extLst>
          </p:cNvPr>
          <p:cNvGrpSpPr/>
          <p:nvPr/>
        </p:nvGrpSpPr>
        <p:grpSpPr>
          <a:xfrm>
            <a:off x="3118682" y="1960320"/>
            <a:ext cx="2849891" cy="2331121"/>
            <a:chOff x="3118682" y="1960320"/>
            <a:chExt cx="2849891" cy="2331121"/>
          </a:xfrm>
        </p:grpSpPr>
        <p:grpSp>
          <p:nvGrpSpPr>
            <p:cNvPr id="4" name="Group 3">
              <a:extLst>
                <a:ext uri="{FF2B5EF4-FFF2-40B4-BE49-F238E27FC236}">
                  <a16:creationId xmlns:a16="http://schemas.microsoft.com/office/drawing/2014/main" id="{69CCAE98-3BAE-4FB6-BAE0-69D02B1E5F85}"/>
                </a:ext>
              </a:extLst>
            </p:cNvPr>
            <p:cNvGrpSpPr/>
            <p:nvPr/>
          </p:nvGrpSpPr>
          <p:grpSpPr>
            <a:xfrm>
              <a:off x="3118682" y="1960320"/>
              <a:ext cx="2849891" cy="2331121"/>
              <a:chOff x="3118682" y="1960320"/>
              <a:chExt cx="2849891" cy="2331121"/>
            </a:xfrm>
          </p:grpSpPr>
          <p:sp>
            <p:nvSpPr>
              <p:cNvPr id="169" name="TextBox 168">
                <a:extLst>
                  <a:ext uri="{FF2B5EF4-FFF2-40B4-BE49-F238E27FC236}">
                    <a16:creationId xmlns:a16="http://schemas.microsoft.com/office/drawing/2014/main" id="{916BA911-C11B-47E9-84B2-32B833C439E9}"/>
                  </a:ext>
                </a:extLst>
              </p:cNvPr>
              <p:cNvSpPr txBox="1"/>
              <p:nvPr/>
            </p:nvSpPr>
            <p:spPr>
              <a:xfrm>
                <a:off x="3118682" y="1960320"/>
                <a:ext cx="2849891" cy="329834"/>
              </a:xfrm>
              <a:prstGeom prst="rect">
                <a:avLst/>
              </a:prstGeom>
              <a:noFill/>
            </p:spPr>
            <p:txBody>
              <a:bodyPr wrap="square" rtlCol="0" anchor="b">
                <a:spAutoFit/>
              </a:bodyPr>
              <a:lstStyle/>
              <a:p>
                <a:pPr algn="ctr">
                  <a:lnSpc>
                    <a:spcPct val="85000"/>
                  </a:lnSpc>
                </a:pPr>
                <a:r>
                  <a:rPr lang="en-US" sz="1800" dirty="0">
                    <a:solidFill>
                      <a:schemeClr val="tx1">
                        <a:lumMod val="75000"/>
                        <a:lumOff val="25000"/>
                      </a:schemeClr>
                    </a:solidFill>
                    <a:latin typeface="+mj-lt"/>
                    <a:cs typeface="Calibri" panose="020F0502020204030204" pitchFamily="34" charset="0"/>
                  </a:rPr>
                  <a:t>Expense Management</a:t>
                </a:r>
              </a:p>
            </p:txBody>
          </p:sp>
          <p:sp>
            <p:nvSpPr>
              <p:cNvPr id="179" name="Rounded Rectangle 12">
                <a:extLst>
                  <a:ext uri="{FF2B5EF4-FFF2-40B4-BE49-F238E27FC236}">
                    <a16:creationId xmlns:a16="http://schemas.microsoft.com/office/drawing/2014/main" id="{EA820B0B-9015-4982-82E1-AEB713E179EB}"/>
                  </a:ext>
                </a:extLst>
              </p:cNvPr>
              <p:cNvSpPr/>
              <p:nvPr/>
            </p:nvSpPr>
            <p:spPr>
              <a:xfrm rot="2700000">
                <a:off x="4007428" y="2884648"/>
                <a:ext cx="1087471" cy="1087471"/>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186" name="Rounded Rectangle 19">
                <a:extLst>
                  <a:ext uri="{FF2B5EF4-FFF2-40B4-BE49-F238E27FC236}">
                    <a16:creationId xmlns:a16="http://schemas.microsoft.com/office/drawing/2014/main" id="{DC0074E8-E786-48E5-903F-C3758A6AF26D}"/>
                  </a:ext>
                </a:extLst>
              </p:cNvPr>
              <p:cNvSpPr/>
              <p:nvPr/>
            </p:nvSpPr>
            <p:spPr>
              <a:xfrm rot="3564405">
                <a:off x="4084281" y="3203970"/>
                <a:ext cx="1087471" cy="1087471"/>
              </a:xfrm>
              <a:prstGeom prst="roundRect">
                <a:avLst/>
              </a:prstGeom>
              <a:solidFill>
                <a:schemeClr val="bg1">
                  <a:lumMod val="95000"/>
                </a:schemeClr>
              </a:solidFill>
              <a:ln>
                <a:noFill/>
              </a:ln>
              <a:effectLst>
                <a:outerShdw blurRad="342900" sx="103000" sy="103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201" name="Group 200">
                <a:extLst>
                  <a:ext uri="{FF2B5EF4-FFF2-40B4-BE49-F238E27FC236}">
                    <a16:creationId xmlns:a16="http://schemas.microsoft.com/office/drawing/2014/main" id="{B66CA171-8F9E-46C0-A58D-FC6CCC23AA4C}"/>
                  </a:ext>
                </a:extLst>
              </p:cNvPr>
              <p:cNvGrpSpPr/>
              <p:nvPr/>
            </p:nvGrpSpPr>
            <p:grpSpPr>
              <a:xfrm>
                <a:off x="4406164" y="2380579"/>
                <a:ext cx="283510" cy="223586"/>
                <a:chOff x="1924702" y="2309895"/>
                <a:chExt cx="423801" cy="334225"/>
              </a:xfrm>
              <a:solidFill>
                <a:schemeClr val="bg1">
                  <a:lumMod val="50000"/>
                </a:schemeClr>
              </a:solidFill>
            </p:grpSpPr>
            <p:sp>
              <p:nvSpPr>
                <p:cNvPr id="202" name="Oval 201">
                  <a:extLst>
                    <a:ext uri="{FF2B5EF4-FFF2-40B4-BE49-F238E27FC236}">
                      <a16:creationId xmlns:a16="http://schemas.microsoft.com/office/drawing/2014/main" id="{14507A4F-F3A7-4DDC-A63B-96E7D13620C2}"/>
                    </a:ext>
                  </a:extLst>
                </p:cNvPr>
                <p:cNvSpPr/>
                <p:nvPr/>
              </p:nvSpPr>
              <p:spPr>
                <a:xfrm>
                  <a:off x="2085619" y="2309895"/>
                  <a:ext cx="101967" cy="1019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203" name="Group 202">
                  <a:extLst>
                    <a:ext uri="{FF2B5EF4-FFF2-40B4-BE49-F238E27FC236}">
                      <a16:creationId xmlns:a16="http://schemas.microsoft.com/office/drawing/2014/main" id="{CE0598DF-3ADA-4AE3-88EF-F27F37FE50AD}"/>
                    </a:ext>
                  </a:extLst>
                </p:cNvPr>
                <p:cNvGrpSpPr/>
                <p:nvPr/>
              </p:nvGrpSpPr>
              <p:grpSpPr>
                <a:xfrm>
                  <a:off x="2009144" y="2438298"/>
                  <a:ext cx="254918" cy="67978"/>
                  <a:chOff x="6094412" y="2895600"/>
                  <a:chExt cx="1143000" cy="304800"/>
                </a:xfrm>
                <a:grpFill/>
              </p:grpSpPr>
              <p:sp>
                <p:nvSpPr>
                  <p:cNvPr id="210" name="Oval 209">
                    <a:extLst>
                      <a:ext uri="{FF2B5EF4-FFF2-40B4-BE49-F238E27FC236}">
                        <a16:creationId xmlns:a16="http://schemas.microsoft.com/office/drawing/2014/main" id="{18B835A9-8DE4-403D-BE50-6C828252717E}"/>
                      </a:ext>
                    </a:extLst>
                  </p:cNvPr>
                  <p:cNvSpPr/>
                  <p:nvPr/>
                </p:nvSpPr>
                <p:spPr>
                  <a:xfrm>
                    <a:off x="60944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11" name="Oval 210">
                    <a:extLst>
                      <a:ext uri="{FF2B5EF4-FFF2-40B4-BE49-F238E27FC236}">
                        <a16:creationId xmlns:a16="http://schemas.microsoft.com/office/drawing/2014/main" id="{DD4E2C53-59A9-4DA2-95DA-91846135E29E}"/>
                      </a:ext>
                    </a:extLst>
                  </p:cNvPr>
                  <p:cNvSpPr/>
                  <p:nvPr/>
                </p:nvSpPr>
                <p:spPr>
                  <a:xfrm>
                    <a:off x="69326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204" name="Group 203">
                  <a:extLst>
                    <a:ext uri="{FF2B5EF4-FFF2-40B4-BE49-F238E27FC236}">
                      <a16:creationId xmlns:a16="http://schemas.microsoft.com/office/drawing/2014/main" id="{F0D1D660-7010-4AAE-B4DD-7ECB69A2E52A}"/>
                    </a:ext>
                  </a:extLst>
                </p:cNvPr>
                <p:cNvGrpSpPr/>
                <p:nvPr/>
              </p:nvGrpSpPr>
              <p:grpSpPr>
                <a:xfrm>
                  <a:off x="1958691" y="2532712"/>
                  <a:ext cx="355823" cy="50983"/>
                  <a:chOff x="5870574" y="3397250"/>
                  <a:chExt cx="1595438" cy="228600"/>
                </a:xfrm>
                <a:grpFill/>
              </p:grpSpPr>
              <p:sp>
                <p:nvSpPr>
                  <p:cNvPr id="208" name="Oval 207">
                    <a:extLst>
                      <a:ext uri="{FF2B5EF4-FFF2-40B4-BE49-F238E27FC236}">
                        <a16:creationId xmlns:a16="http://schemas.microsoft.com/office/drawing/2014/main" id="{DCED9B54-B950-4AC9-A627-374E053E580E}"/>
                      </a:ext>
                    </a:extLst>
                  </p:cNvPr>
                  <p:cNvSpPr/>
                  <p:nvPr/>
                </p:nvSpPr>
                <p:spPr>
                  <a:xfrm>
                    <a:off x="5870574"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09" name="Oval 208">
                    <a:extLst>
                      <a:ext uri="{FF2B5EF4-FFF2-40B4-BE49-F238E27FC236}">
                        <a16:creationId xmlns:a16="http://schemas.microsoft.com/office/drawing/2014/main" id="{D7299A67-E7A9-488D-957A-27234BEEEFEB}"/>
                      </a:ext>
                    </a:extLst>
                  </p:cNvPr>
                  <p:cNvSpPr/>
                  <p:nvPr/>
                </p:nvSpPr>
                <p:spPr>
                  <a:xfrm>
                    <a:off x="7237412"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205" name="Group 204">
                  <a:extLst>
                    <a:ext uri="{FF2B5EF4-FFF2-40B4-BE49-F238E27FC236}">
                      <a16:creationId xmlns:a16="http://schemas.microsoft.com/office/drawing/2014/main" id="{242652FB-3324-4C15-AEAE-4096AEEB5C88}"/>
                    </a:ext>
                  </a:extLst>
                </p:cNvPr>
                <p:cNvGrpSpPr/>
                <p:nvPr/>
              </p:nvGrpSpPr>
              <p:grpSpPr>
                <a:xfrm>
                  <a:off x="1924702" y="2610131"/>
                  <a:ext cx="423801" cy="33989"/>
                  <a:chOff x="5718174" y="3708400"/>
                  <a:chExt cx="1900238" cy="152400"/>
                </a:xfrm>
                <a:grpFill/>
              </p:grpSpPr>
              <p:sp>
                <p:nvSpPr>
                  <p:cNvPr id="206" name="Oval 205">
                    <a:extLst>
                      <a:ext uri="{FF2B5EF4-FFF2-40B4-BE49-F238E27FC236}">
                        <a16:creationId xmlns:a16="http://schemas.microsoft.com/office/drawing/2014/main" id="{F18D29C2-70CB-4CC2-B8E1-FF992DB5D6E0}"/>
                      </a:ext>
                    </a:extLst>
                  </p:cNvPr>
                  <p:cNvSpPr/>
                  <p:nvPr/>
                </p:nvSpPr>
                <p:spPr>
                  <a:xfrm>
                    <a:off x="7466012"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07" name="Oval 206">
                    <a:extLst>
                      <a:ext uri="{FF2B5EF4-FFF2-40B4-BE49-F238E27FC236}">
                        <a16:creationId xmlns:a16="http://schemas.microsoft.com/office/drawing/2014/main" id="{F2D81421-27BD-4798-AF7F-F6959086BE52}"/>
                      </a:ext>
                    </a:extLst>
                  </p:cNvPr>
                  <p:cNvSpPr/>
                  <p:nvPr/>
                </p:nvSpPr>
                <p:spPr>
                  <a:xfrm>
                    <a:off x="5718174"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grpSp>
        <p:pic>
          <p:nvPicPr>
            <p:cNvPr id="14" name="Graphic 13" descr="Money">
              <a:extLst>
                <a:ext uri="{FF2B5EF4-FFF2-40B4-BE49-F238E27FC236}">
                  <a16:creationId xmlns:a16="http://schemas.microsoft.com/office/drawing/2014/main" id="{6E5F2FD0-88F2-4BA3-94B1-1B8F29A59F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6038" y="3408003"/>
              <a:ext cx="687003" cy="687003"/>
            </a:xfrm>
            <a:prstGeom prst="rect">
              <a:avLst/>
            </a:prstGeom>
          </p:spPr>
        </p:pic>
      </p:grpSp>
      <p:grpSp>
        <p:nvGrpSpPr>
          <p:cNvPr id="27" name="Group 26">
            <a:extLst>
              <a:ext uri="{FF2B5EF4-FFF2-40B4-BE49-F238E27FC236}">
                <a16:creationId xmlns:a16="http://schemas.microsoft.com/office/drawing/2014/main" id="{9BF1E916-43E4-4AD3-8974-2A5C4E3CA879}"/>
              </a:ext>
            </a:extLst>
          </p:cNvPr>
          <p:cNvGrpSpPr/>
          <p:nvPr/>
        </p:nvGrpSpPr>
        <p:grpSpPr>
          <a:xfrm>
            <a:off x="4665374" y="3159656"/>
            <a:ext cx="2849891" cy="2406041"/>
            <a:chOff x="4665374" y="3159656"/>
            <a:chExt cx="2849891" cy="2406041"/>
          </a:xfrm>
        </p:grpSpPr>
        <p:grpSp>
          <p:nvGrpSpPr>
            <p:cNvPr id="5" name="Group 4">
              <a:extLst>
                <a:ext uri="{FF2B5EF4-FFF2-40B4-BE49-F238E27FC236}">
                  <a16:creationId xmlns:a16="http://schemas.microsoft.com/office/drawing/2014/main" id="{EC2635A7-CBFB-4748-9B85-24C0487DA288}"/>
                </a:ext>
              </a:extLst>
            </p:cNvPr>
            <p:cNvGrpSpPr/>
            <p:nvPr/>
          </p:nvGrpSpPr>
          <p:grpSpPr>
            <a:xfrm>
              <a:off x="4665374" y="3159656"/>
              <a:ext cx="2849891" cy="2406041"/>
              <a:chOff x="4665374" y="3159656"/>
              <a:chExt cx="2849891" cy="2406041"/>
            </a:xfrm>
          </p:grpSpPr>
          <p:sp>
            <p:nvSpPr>
              <p:cNvPr id="175" name="TextBox 174">
                <a:extLst>
                  <a:ext uri="{FF2B5EF4-FFF2-40B4-BE49-F238E27FC236}">
                    <a16:creationId xmlns:a16="http://schemas.microsoft.com/office/drawing/2014/main" id="{E08E0058-86B8-4E6A-886A-A297F40463E0}"/>
                  </a:ext>
                </a:extLst>
              </p:cNvPr>
              <p:cNvSpPr txBox="1"/>
              <p:nvPr/>
            </p:nvSpPr>
            <p:spPr>
              <a:xfrm>
                <a:off x="4665374" y="5235863"/>
                <a:ext cx="2849891" cy="329834"/>
              </a:xfrm>
              <a:prstGeom prst="rect">
                <a:avLst/>
              </a:prstGeom>
              <a:noFill/>
            </p:spPr>
            <p:txBody>
              <a:bodyPr wrap="square" rtlCol="0" anchor="b">
                <a:spAutoFit/>
              </a:bodyPr>
              <a:lstStyle/>
              <a:p>
                <a:pPr algn="ctr">
                  <a:lnSpc>
                    <a:spcPct val="85000"/>
                  </a:lnSpc>
                </a:pPr>
                <a:r>
                  <a:rPr lang="en-US" sz="1800" dirty="0">
                    <a:solidFill>
                      <a:schemeClr val="tx1">
                        <a:lumMod val="75000"/>
                        <a:lumOff val="25000"/>
                      </a:schemeClr>
                    </a:solidFill>
                    <a:latin typeface="+mj-lt"/>
                    <a:cs typeface="Calibri" panose="020F0502020204030204" pitchFamily="34" charset="0"/>
                  </a:rPr>
                  <a:t>Performance Management</a:t>
                </a:r>
              </a:p>
            </p:txBody>
          </p:sp>
          <p:sp>
            <p:nvSpPr>
              <p:cNvPr id="180" name="Rounded Rectangle 13">
                <a:extLst>
                  <a:ext uri="{FF2B5EF4-FFF2-40B4-BE49-F238E27FC236}">
                    <a16:creationId xmlns:a16="http://schemas.microsoft.com/office/drawing/2014/main" id="{667E6C6B-CBC2-459C-B765-E1B10AC343A4}"/>
                  </a:ext>
                </a:extLst>
              </p:cNvPr>
              <p:cNvSpPr/>
              <p:nvPr/>
            </p:nvSpPr>
            <p:spPr>
              <a:xfrm rot="2700000">
                <a:off x="5550877" y="3560923"/>
                <a:ext cx="1087471" cy="1087471"/>
              </a:xfrm>
              <a:prstGeom prst="round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187" name="Rounded Rectangle 20">
                <a:extLst>
                  <a:ext uri="{FF2B5EF4-FFF2-40B4-BE49-F238E27FC236}">
                    <a16:creationId xmlns:a16="http://schemas.microsoft.com/office/drawing/2014/main" id="{F6160F42-562F-42AF-BD41-0F48823A2F7A}"/>
                  </a:ext>
                </a:extLst>
              </p:cNvPr>
              <p:cNvSpPr/>
              <p:nvPr/>
            </p:nvSpPr>
            <p:spPr>
              <a:xfrm rot="1809825">
                <a:off x="5619661" y="3159656"/>
                <a:ext cx="1087471" cy="1087471"/>
              </a:xfrm>
              <a:prstGeom prst="roundRect">
                <a:avLst/>
              </a:prstGeom>
              <a:solidFill>
                <a:schemeClr val="bg1">
                  <a:lumMod val="95000"/>
                </a:schemeClr>
              </a:solidFill>
              <a:ln>
                <a:noFill/>
              </a:ln>
              <a:effectLst>
                <a:outerShdw blurRad="342900" sx="103000" sy="103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234" name="Group 233">
                <a:extLst>
                  <a:ext uri="{FF2B5EF4-FFF2-40B4-BE49-F238E27FC236}">
                    <a16:creationId xmlns:a16="http://schemas.microsoft.com/office/drawing/2014/main" id="{016664AB-5169-4FEF-9931-518BA2763394}"/>
                  </a:ext>
                </a:extLst>
              </p:cNvPr>
              <p:cNvGrpSpPr/>
              <p:nvPr/>
            </p:nvGrpSpPr>
            <p:grpSpPr>
              <a:xfrm rot="10800000">
                <a:off x="5948565" y="4916545"/>
                <a:ext cx="283510" cy="223586"/>
                <a:chOff x="1924702" y="2309895"/>
                <a:chExt cx="423801" cy="334225"/>
              </a:xfrm>
              <a:solidFill>
                <a:schemeClr val="bg1">
                  <a:lumMod val="50000"/>
                </a:schemeClr>
              </a:solidFill>
            </p:grpSpPr>
            <p:sp>
              <p:nvSpPr>
                <p:cNvPr id="235" name="Oval 234">
                  <a:extLst>
                    <a:ext uri="{FF2B5EF4-FFF2-40B4-BE49-F238E27FC236}">
                      <a16:creationId xmlns:a16="http://schemas.microsoft.com/office/drawing/2014/main" id="{856D3EE7-E168-4618-A576-337561F36416}"/>
                    </a:ext>
                  </a:extLst>
                </p:cNvPr>
                <p:cNvSpPr/>
                <p:nvPr/>
              </p:nvSpPr>
              <p:spPr>
                <a:xfrm>
                  <a:off x="2085619" y="2309895"/>
                  <a:ext cx="101967" cy="1019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236" name="Group 235">
                  <a:extLst>
                    <a:ext uri="{FF2B5EF4-FFF2-40B4-BE49-F238E27FC236}">
                      <a16:creationId xmlns:a16="http://schemas.microsoft.com/office/drawing/2014/main" id="{E76B3143-9254-4010-8D92-0C75FAC439D7}"/>
                    </a:ext>
                  </a:extLst>
                </p:cNvPr>
                <p:cNvGrpSpPr/>
                <p:nvPr/>
              </p:nvGrpSpPr>
              <p:grpSpPr>
                <a:xfrm>
                  <a:off x="2009144" y="2438298"/>
                  <a:ext cx="254918" cy="67978"/>
                  <a:chOff x="6094412" y="2895600"/>
                  <a:chExt cx="1143000" cy="304800"/>
                </a:xfrm>
                <a:grpFill/>
              </p:grpSpPr>
              <p:sp>
                <p:nvSpPr>
                  <p:cNvPr id="243" name="Oval 242">
                    <a:extLst>
                      <a:ext uri="{FF2B5EF4-FFF2-40B4-BE49-F238E27FC236}">
                        <a16:creationId xmlns:a16="http://schemas.microsoft.com/office/drawing/2014/main" id="{767A3386-25F7-4544-BB91-A50BAEBDEB49}"/>
                      </a:ext>
                    </a:extLst>
                  </p:cNvPr>
                  <p:cNvSpPr/>
                  <p:nvPr/>
                </p:nvSpPr>
                <p:spPr>
                  <a:xfrm>
                    <a:off x="60944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44" name="Oval 243">
                    <a:extLst>
                      <a:ext uri="{FF2B5EF4-FFF2-40B4-BE49-F238E27FC236}">
                        <a16:creationId xmlns:a16="http://schemas.microsoft.com/office/drawing/2014/main" id="{06C5A8FF-5C98-4ED0-8ECB-59381959FB6D}"/>
                      </a:ext>
                    </a:extLst>
                  </p:cNvPr>
                  <p:cNvSpPr/>
                  <p:nvPr/>
                </p:nvSpPr>
                <p:spPr>
                  <a:xfrm>
                    <a:off x="69326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237" name="Group 236">
                  <a:extLst>
                    <a:ext uri="{FF2B5EF4-FFF2-40B4-BE49-F238E27FC236}">
                      <a16:creationId xmlns:a16="http://schemas.microsoft.com/office/drawing/2014/main" id="{C2F6DA92-D6BF-4D3B-8F99-37623F2435AB}"/>
                    </a:ext>
                  </a:extLst>
                </p:cNvPr>
                <p:cNvGrpSpPr/>
                <p:nvPr/>
              </p:nvGrpSpPr>
              <p:grpSpPr>
                <a:xfrm>
                  <a:off x="1958691" y="2532712"/>
                  <a:ext cx="355823" cy="50983"/>
                  <a:chOff x="5870574" y="3397250"/>
                  <a:chExt cx="1595438" cy="228600"/>
                </a:xfrm>
                <a:grpFill/>
              </p:grpSpPr>
              <p:sp>
                <p:nvSpPr>
                  <p:cNvPr id="241" name="Oval 240">
                    <a:extLst>
                      <a:ext uri="{FF2B5EF4-FFF2-40B4-BE49-F238E27FC236}">
                        <a16:creationId xmlns:a16="http://schemas.microsoft.com/office/drawing/2014/main" id="{47F8A2ED-F9C2-4B4B-B899-775587940D10}"/>
                      </a:ext>
                    </a:extLst>
                  </p:cNvPr>
                  <p:cNvSpPr/>
                  <p:nvPr/>
                </p:nvSpPr>
                <p:spPr>
                  <a:xfrm>
                    <a:off x="5870574"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42" name="Oval 241">
                    <a:extLst>
                      <a:ext uri="{FF2B5EF4-FFF2-40B4-BE49-F238E27FC236}">
                        <a16:creationId xmlns:a16="http://schemas.microsoft.com/office/drawing/2014/main" id="{9A442B49-0721-44B4-A73C-DE19CB705700}"/>
                      </a:ext>
                    </a:extLst>
                  </p:cNvPr>
                  <p:cNvSpPr/>
                  <p:nvPr/>
                </p:nvSpPr>
                <p:spPr>
                  <a:xfrm>
                    <a:off x="7237412"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238" name="Group 237">
                  <a:extLst>
                    <a:ext uri="{FF2B5EF4-FFF2-40B4-BE49-F238E27FC236}">
                      <a16:creationId xmlns:a16="http://schemas.microsoft.com/office/drawing/2014/main" id="{E71782B2-B8C6-442E-9002-C404156C2282}"/>
                    </a:ext>
                  </a:extLst>
                </p:cNvPr>
                <p:cNvGrpSpPr/>
                <p:nvPr/>
              </p:nvGrpSpPr>
              <p:grpSpPr>
                <a:xfrm>
                  <a:off x="1924702" y="2610131"/>
                  <a:ext cx="423801" cy="33989"/>
                  <a:chOff x="5718174" y="3708400"/>
                  <a:chExt cx="1900238" cy="152400"/>
                </a:xfrm>
                <a:grpFill/>
              </p:grpSpPr>
              <p:sp>
                <p:nvSpPr>
                  <p:cNvPr id="239" name="Oval 238">
                    <a:extLst>
                      <a:ext uri="{FF2B5EF4-FFF2-40B4-BE49-F238E27FC236}">
                        <a16:creationId xmlns:a16="http://schemas.microsoft.com/office/drawing/2014/main" id="{DC59C768-035E-4BBC-8DB9-67C7E223D96E}"/>
                      </a:ext>
                    </a:extLst>
                  </p:cNvPr>
                  <p:cNvSpPr/>
                  <p:nvPr/>
                </p:nvSpPr>
                <p:spPr>
                  <a:xfrm>
                    <a:off x="7466012"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40" name="Oval 239">
                    <a:extLst>
                      <a:ext uri="{FF2B5EF4-FFF2-40B4-BE49-F238E27FC236}">
                        <a16:creationId xmlns:a16="http://schemas.microsoft.com/office/drawing/2014/main" id="{A85E4B41-36E3-403F-BA95-0725496F6EEA}"/>
                      </a:ext>
                    </a:extLst>
                  </p:cNvPr>
                  <p:cNvSpPr/>
                  <p:nvPr/>
                </p:nvSpPr>
                <p:spPr>
                  <a:xfrm>
                    <a:off x="5718174"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grpSp>
        <p:pic>
          <p:nvPicPr>
            <p:cNvPr id="16" name="Graphic 15" descr="Presentation with bar chart">
              <a:extLst>
                <a:ext uri="{FF2B5EF4-FFF2-40B4-BE49-F238E27FC236}">
                  <a16:creationId xmlns:a16="http://schemas.microsoft.com/office/drawing/2014/main" id="{20A72397-6310-4A22-AF64-6B7447B2E1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94341" y="3374011"/>
              <a:ext cx="687003" cy="687003"/>
            </a:xfrm>
            <a:prstGeom prst="rect">
              <a:avLst/>
            </a:prstGeom>
          </p:spPr>
        </p:pic>
      </p:grpSp>
      <p:grpSp>
        <p:nvGrpSpPr>
          <p:cNvPr id="28" name="Group 27">
            <a:extLst>
              <a:ext uri="{FF2B5EF4-FFF2-40B4-BE49-F238E27FC236}">
                <a16:creationId xmlns:a16="http://schemas.microsoft.com/office/drawing/2014/main" id="{901D598D-9835-4AA3-8EEA-D2B8FD9538D9}"/>
              </a:ext>
            </a:extLst>
          </p:cNvPr>
          <p:cNvGrpSpPr/>
          <p:nvPr/>
        </p:nvGrpSpPr>
        <p:grpSpPr>
          <a:xfrm>
            <a:off x="6212384" y="1960320"/>
            <a:ext cx="2849891" cy="2335880"/>
            <a:chOff x="6212384" y="1960320"/>
            <a:chExt cx="2849891" cy="2335880"/>
          </a:xfrm>
        </p:grpSpPr>
        <p:grpSp>
          <p:nvGrpSpPr>
            <p:cNvPr id="6" name="Group 5">
              <a:extLst>
                <a:ext uri="{FF2B5EF4-FFF2-40B4-BE49-F238E27FC236}">
                  <a16:creationId xmlns:a16="http://schemas.microsoft.com/office/drawing/2014/main" id="{71FBDE47-39A4-403A-989E-52E10712496C}"/>
                </a:ext>
              </a:extLst>
            </p:cNvPr>
            <p:cNvGrpSpPr/>
            <p:nvPr/>
          </p:nvGrpSpPr>
          <p:grpSpPr>
            <a:xfrm>
              <a:off x="6212384" y="1960320"/>
              <a:ext cx="2849891" cy="2335880"/>
              <a:chOff x="6212384" y="1960320"/>
              <a:chExt cx="2849891" cy="2335880"/>
            </a:xfrm>
          </p:grpSpPr>
          <p:sp>
            <p:nvSpPr>
              <p:cNvPr id="171" name="TextBox 170">
                <a:extLst>
                  <a:ext uri="{FF2B5EF4-FFF2-40B4-BE49-F238E27FC236}">
                    <a16:creationId xmlns:a16="http://schemas.microsoft.com/office/drawing/2014/main" id="{8E6D9204-FC6D-4080-9FD7-B34D5E852ED0}"/>
                  </a:ext>
                </a:extLst>
              </p:cNvPr>
              <p:cNvSpPr txBox="1"/>
              <p:nvPr/>
            </p:nvSpPr>
            <p:spPr>
              <a:xfrm>
                <a:off x="6212384" y="1960320"/>
                <a:ext cx="2849891" cy="329834"/>
              </a:xfrm>
              <a:prstGeom prst="rect">
                <a:avLst/>
              </a:prstGeom>
              <a:noFill/>
            </p:spPr>
            <p:txBody>
              <a:bodyPr wrap="square" rtlCol="0" anchor="b">
                <a:spAutoFit/>
              </a:bodyPr>
              <a:lstStyle/>
              <a:p>
                <a:pPr algn="ctr">
                  <a:lnSpc>
                    <a:spcPct val="85000"/>
                  </a:lnSpc>
                </a:pPr>
                <a:r>
                  <a:rPr lang="en-US" sz="1800" dirty="0">
                    <a:solidFill>
                      <a:schemeClr val="tx1">
                        <a:lumMod val="75000"/>
                        <a:lumOff val="25000"/>
                      </a:schemeClr>
                    </a:solidFill>
                    <a:latin typeface="+mj-lt"/>
                    <a:cs typeface="Calibri" panose="020F0502020204030204" pitchFamily="34" charset="0"/>
                  </a:rPr>
                  <a:t>Sourcing</a:t>
                </a:r>
              </a:p>
            </p:txBody>
          </p:sp>
          <p:sp>
            <p:nvSpPr>
              <p:cNvPr id="181" name="Rounded Rectangle 14">
                <a:extLst>
                  <a:ext uri="{FF2B5EF4-FFF2-40B4-BE49-F238E27FC236}">
                    <a16:creationId xmlns:a16="http://schemas.microsoft.com/office/drawing/2014/main" id="{D0254064-3E70-423C-971B-9DF2AC982EEF}"/>
                  </a:ext>
                </a:extLst>
              </p:cNvPr>
              <p:cNvSpPr/>
              <p:nvPr/>
            </p:nvSpPr>
            <p:spPr>
              <a:xfrm rot="2700000">
                <a:off x="7094326" y="2884648"/>
                <a:ext cx="1087471" cy="1087471"/>
              </a:xfrm>
              <a:prstGeom prst="round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188" name="Rounded Rectangle 21">
                <a:extLst>
                  <a:ext uri="{FF2B5EF4-FFF2-40B4-BE49-F238E27FC236}">
                    <a16:creationId xmlns:a16="http://schemas.microsoft.com/office/drawing/2014/main" id="{17BD3B6B-9F32-4169-86D7-1968F4CDB375}"/>
                  </a:ext>
                </a:extLst>
              </p:cNvPr>
              <p:cNvSpPr/>
              <p:nvPr/>
            </p:nvSpPr>
            <p:spPr>
              <a:xfrm rot="3564405">
                <a:off x="7128031" y="3208729"/>
                <a:ext cx="1087471" cy="1087471"/>
              </a:xfrm>
              <a:prstGeom prst="roundRect">
                <a:avLst/>
              </a:prstGeom>
              <a:solidFill>
                <a:schemeClr val="bg1">
                  <a:lumMod val="95000"/>
                </a:schemeClr>
              </a:solidFill>
              <a:ln>
                <a:noFill/>
              </a:ln>
              <a:effectLst>
                <a:outerShdw blurRad="342900" sx="103000" sy="103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212" name="Group 211">
                <a:extLst>
                  <a:ext uri="{FF2B5EF4-FFF2-40B4-BE49-F238E27FC236}">
                    <a16:creationId xmlns:a16="http://schemas.microsoft.com/office/drawing/2014/main" id="{33CD6191-BC52-4AD6-9236-91E35AB9293B}"/>
                  </a:ext>
                </a:extLst>
              </p:cNvPr>
              <p:cNvGrpSpPr/>
              <p:nvPr/>
            </p:nvGrpSpPr>
            <p:grpSpPr>
              <a:xfrm>
                <a:off x="7499866" y="2380579"/>
                <a:ext cx="283510" cy="223586"/>
                <a:chOff x="1924702" y="2309895"/>
                <a:chExt cx="423801" cy="334225"/>
              </a:xfrm>
              <a:solidFill>
                <a:schemeClr val="bg1">
                  <a:lumMod val="50000"/>
                </a:schemeClr>
              </a:solidFill>
            </p:grpSpPr>
            <p:sp>
              <p:nvSpPr>
                <p:cNvPr id="213" name="Oval 212">
                  <a:extLst>
                    <a:ext uri="{FF2B5EF4-FFF2-40B4-BE49-F238E27FC236}">
                      <a16:creationId xmlns:a16="http://schemas.microsoft.com/office/drawing/2014/main" id="{50A1E35D-7A9D-453E-86EB-55C3589B2D77}"/>
                    </a:ext>
                  </a:extLst>
                </p:cNvPr>
                <p:cNvSpPr/>
                <p:nvPr/>
              </p:nvSpPr>
              <p:spPr>
                <a:xfrm>
                  <a:off x="2085619" y="2309895"/>
                  <a:ext cx="101967" cy="1019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214" name="Group 213">
                  <a:extLst>
                    <a:ext uri="{FF2B5EF4-FFF2-40B4-BE49-F238E27FC236}">
                      <a16:creationId xmlns:a16="http://schemas.microsoft.com/office/drawing/2014/main" id="{5F6E8D40-45C3-4936-A375-BB780B8E8705}"/>
                    </a:ext>
                  </a:extLst>
                </p:cNvPr>
                <p:cNvGrpSpPr/>
                <p:nvPr/>
              </p:nvGrpSpPr>
              <p:grpSpPr>
                <a:xfrm>
                  <a:off x="2009144" y="2438298"/>
                  <a:ext cx="254918" cy="67978"/>
                  <a:chOff x="6094412" y="2895600"/>
                  <a:chExt cx="1143000" cy="304800"/>
                </a:xfrm>
                <a:grpFill/>
              </p:grpSpPr>
              <p:sp>
                <p:nvSpPr>
                  <p:cNvPr id="221" name="Oval 220">
                    <a:extLst>
                      <a:ext uri="{FF2B5EF4-FFF2-40B4-BE49-F238E27FC236}">
                        <a16:creationId xmlns:a16="http://schemas.microsoft.com/office/drawing/2014/main" id="{76F49324-B407-4802-A4CD-430849F39CE6}"/>
                      </a:ext>
                    </a:extLst>
                  </p:cNvPr>
                  <p:cNvSpPr/>
                  <p:nvPr/>
                </p:nvSpPr>
                <p:spPr>
                  <a:xfrm>
                    <a:off x="60944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22" name="Oval 221">
                    <a:extLst>
                      <a:ext uri="{FF2B5EF4-FFF2-40B4-BE49-F238E27FC236}">
                        <a16:creationId xmlns:a16="http://schemas.microsoft.com/office/drawing/2014/main" id="{C9796D92-0AA6-4194-8F86-78D756886B56}"/>
                      </a:ext>
                    </a:extLst>
                  </p:cNvPr>
                  <p:cNvSpPr/>
                  <p:nvPr/>
                </p:nvSpPr>
                <p:spPr>
                  <a:xfrm>
                    <a:off x="69326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215" name="Group 214">
                  <a:extLst>
                    <a:ext uri="{FF2B5EF4-FFF2-40B4-BE49-F238E27FC236}">
                      <a16:creationId xmlns:a16="http://schemas.microsoft.com/office/drawing/2014/main" id="{BBDF8A5A-DFA8-40FD-87F4-E6EE14AAD2CE}"/>
                    </a:ext>
                  </a:extLst>
                </p:cNvPr>
                <p:cNvGrpSpPr/>
                <p:nvPr/>
              </p:nvGrpSpPr>
              <p:grpSpPr>
                <a:xfrm>
                  <a:off x="1958691" y="2532712"/>
                  <a:ext cx="355823" cy="50983"/>
                  <a:chOff x="5870574" y="3397250"/>
                  <a:chExt cx="1595438" cy="228600"/>
                </a:xfrm>
                <a:grpFill/>
              </p:grpSpPr>
              <p:sp>
                <p:nvSpPr>
                  <p:cNvPr id="219" name="Oval 218">
                    <a:extLst>
                      <a:ext uri="{FF2B5EF4-FFF2-40B4-BE49-F238E27FC236}">
                        <a16:creationId xmlns:a16="http://schemas.microsoft.com/office/drawing/2014/main" id="{C4FB3716-147E-494E-829F-EEC2C520A604}"/>
                      </a:ext>
                    </a:extLst>
                  </p:cNvPr>
                  <p:cNvSpPr/>
                  <p:nvPr/>
                </p:nvSpPr>
                <p:spPr>
                  <a:xfrm>
                    <a:off x="5870574"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20" name="Oval 219">
                    <a:extLst>
                      <a:ext uri="{FF2B5EF4-FFF2-40B4-BE49-F238E27FC236}">
                        <a16:creationId xmlns:a16="http://schemas.microsoft.com/office/drawing/2014/main" id="{4F875A6D-5770-46D0-B310-2424B7915FF1}"/>
                      </a:ext>
                    </a:extLst>
                  </p:cNvPr>
                  <p:cNvSpPr/>
                  <p:nvPr/>
                </p:nvSpPr>
                <p:spPr>
                  <a:xfrm>
                    <a:off x="7237412"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216" name="Group 215">
                  <a:extLst>
                    <a:ext uri="{FF2B5EF4-FFF2-40B4-BE49-F238E27FC236}">
                      <a16:creationId xmlns:a16="http://schemas.microsoft.com/office/drawing/2014/main" id="{8AFAEDFB-5DE3-4966-88F3-9365DD193205}"/>
                    </a:ext>
                  </a:extLst>
                </p:cNvPr>
                <p:cNvGrpSpPr/>
                <p:nvPr/>
              </p:nvGrpSpPr>
              <p:grpSpPr>
                <a:xfrm>
                  <a:off x="1924702" y="2610131"/>
                  <a:ext cx="423801" cy="33989"/>
                  <a:chOff x="5718174" y="3708400"/>
                  <a:chExt cx="1900238" cy="152400"/>
                </a:xfrm>
                <a:grpFill/>
              </p:grpSpPr>
              <p:sp>
                <p:nvSpPr>
                  <p:cNvPr id="217" name="Oval 216">
                    <a:extLst>
                      <a:ext uri="{FF2B5EF4-FFF2-40B4-BE49-F238E27FC236}">
                        <a16:creationId xmlns:a16="http://schemas.microsoft.com/office/drawing/2014/main" id="{BBB78F7B-880B-44DD-992E-6A4F6DC8DEED}"/>
                      </a:ext>
                    </a:extLst>
                  </p:cNvPr>
                  <p:cNvSpPr/>
                  <p:nvPr/>
                </p:nvSpPr>
                <p:spPr>
                  <a:xfrm>
                    <a:off x="7466012"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18" name="Oval 217">
                    <a:extLst>
                      <a:ext uri="{FF2B5EF4-FFF2-40B4-BE49-F238E27FC236}">
                        <a16:creationId xmlns:a16="http://schemas.microsoft.com/office/drawing/2014/main" id="{D0F7BC77-605D-4F8E-A7AB-55160EBF5A40}"/>
                      </a:ext>
                    </a:extLst>
                  </p:cNvPr>
                  <p:cNvSpPr/>
                  <p:nvPr/>
                </p:nvSpPr>
                <p:spPr>
                  <a:xfrm>
                    <a:off x="5718174"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grpSp>
        <p:pic>
          <p:nvPicPr>
            <p:cNvPr id="18" name="Graphic 17" descr="Handshake">
              <a:extLst>
                <a:ext uri="{FF2B5EF4-FFF2-40B4-BE49-F238E27FC236}">
                  <a16:creationId xmlns:a16="http://schemas.microsoft.com/office/drawing/2014/main" id="{A981ABC7-C39C-4337-B9FD-CB6C0850C2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75382" y="3362644"/>
              <a:ext cx="755703" cy="755703"/>
            </a:xfrm>
            <a:prstGeom prst="rect">
              <a:avLst/>
            </a:prstGeom>
          </p:spPr>
        </p:pic>
      </p:grpSp>
      <p:grpSp>
        <p:nvGrpSpPr>
          <p:cNvPr id="29" name="Group 28">
            <a:extLst>
              <a:ext uri="{FF2B5EF4-FFF2-40B4-BE49-F238E27FC236}">
                <a16:creationId xmlns:a16="http://schemas.microsoft.com/office/drawing/2014/main" id="{4D7A0FDF-5A55-48A2-B4B6-96DEC1821474}"/>
              </a:ext>
            </a:extLst>
          </p:cNvPr>
          <p:cNvGrpSpPr/>
          <p:nvPr/>
        </p:nvGrpSpPr>
        <p:grpSpPr>
          <a:xfrm>
            <a:off x="7742224" y="3164415"/>
            <a:ext cx="2849891" cy="2401282"/>
            <a:chOff x="7742224" y="3164415"/>
            <a:chExt cx="2849891" cy="2401282"/>
          </a:xfrm>
        </p:grpSpPr>
        <p:grpSp>
          <p:nvGrpSpPr>
            <p:cNvPr id="7" name="Group 6">
              <a:extLst>
                <a:ext uri="{FF2B5EF4-FFF2-40B4-BE49-F238E27FC236}">
                  <a16:creationId xmlns:a16="http://schemas.microsoft.com/office/drawing/2014/main" id="{DD856398-0EF6-441C-8202-56F1474F0508}"/>
                </a:ext>
              </a:extLst>
            </p:cNvPr>
            <p:cNvGrpSpPr/>
            <p:nvPr/>
          </p:nvGrpSpPr>
          <p:grpSpPr>
            <a:xfrm>
              <a:off x="7742224" y="3164415"/>
              <a:ext cx="2849891" cy="2401282"/>
              <a:chOff x="7742224" y="3164415"/>
              <a:chExt cx="2849891" cy="2401282"/>
            </a:xfrm>
          </p:grpSpPr>
          <p:sp>
            <p:nvSpPr>
              <p:cNvPr id="177" name="TextBox 176">
                <a:extLst>
                  <a:ext uri="{FF2B5EF4-FFF2-40B4-BE49-F238E27FC236}">
                    <a16:creationId xmlns:a16="http://schemas.microsoft.com/office/drawing/2014/main" id="{12BC5500-1510-4057-9B2F-8E6E0BE2B592}"/>
                  </a:ext>
                </a:extLst>
              </p:cNvPr>
              <p:cNvSpPr txBox="1"/>
              <p:nvPr/>
            </p:nvSpPr>
            <p:spPr>
              <a:xfrm>
                <a:off x="7742224" y="5235863"/>
                <a:ext cx="2849891" cy="329834"/>
              </a:xfrm>
              <a:prstGeom prst="rect">
                <a:avLst/>
              </a:prstGeom>
              <a:noFill/>
            </p:spPr>
            <p:txBody>
              <a:bodyPr wrap="square" rtlCol="0" anchor="b">
                <a:spAutoFit/>
              </a:bodyPr>
              <a:lstStyle/>
              <a:p>
                <a:pPr algn="ctr">
                  <a:lnSpc>
                    <a:spcPct val="85000"/>
                  </a:lnSpc>
                </a:pPr>
                <a:r>
                  <a:rPr lang="en-US" sz="1800" dirty="0">
                    <a:solidFill>
                      <a:schemeClr val="tx1">
                        <a:lumMod val="75000"/>
                        <a:lumOff val="25000"/>
                      </a:schemeClr>
                    </a:solidFill>
                    <a:latin typeface="+mj-lt"/>
                    <a:cs typeface="Calibri" panose="020F0502020204030204" pitchFamily="34" charset="0"/>
                  </a:rPr>
                  <a:t>Technology</a:t>
                </a:r>
              </a:p>
            </p:txBody>
          </p:sp>
          <p:sp>
            <p:nvSpPr>
              <p:cNvPr id="183" name="Rounded Rectangle 16">
                <a:extLst>
                  <a:ext uri="{FF2B5EF4-FFF2-40B4-BE49-F238E27FC236}">
                    <a16:creationId xmlns:a16="http://schemas.microsoft.com/office/drawing/2014/main" id="{50E39E68-B89F-4717-91AE-01A4432EAF95}"/>
                  </a:ext>
                </a:extLst>
              </p:cNvPr>
              <p:cNvSpPr/>
              <p:nvPr/>
            </p:nvSpPr>
            <p:spPr>
              <a:xfrm rot="2700000">
                <a:off x="8637775" y="3560923"/>
                <a:ext cx="1087471" cy="1087471"/>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189" name="Rounded Rectangle 22">
                <a:extLst>
                  <a:ext uri="{FF2B5EF4-FFF2-40B4-BE49-F238E27FC236}">
                    <a16:creationId xmlns:a16="http://schemas.microsoft.com/office/drawing/2014/main" id="{A4FC85F1-585F-41DE-83AD-C4692FC90E3A}"/>
                  </a:ext>
                </a:extLst>
              </p:cNvPr>
              <p:cNvSpPr/>
              <p:nvPr/>
            </p:nvSpPr>
            <p:spPr>
              <a:xfrm rot="1809825">
                <a:off x="8663411" y="3164415"/>
                <a:ext cx="1087471" cy="1087471"/>
              </a:xfrm>
              <a:prstGeom prst="roundRect">
                <a:avLst/>
              </a:prstGeom>
              <a:solidFill>
                <a:schemeClr val="bg1">
                  <a:lumMod val="95000"/>
                </a:schemeClr>
              </a:solidFill>
              <a:ln>
                <a:noFill/>
              </a:ln>
              <a:effectLst>
                <a:outerShdw blurRad="342900" sx="103000" sy="103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223" name="Group 222">
                <a:extLst>
                  <a:ext uri="{FF2B5EF4-FFF2-40B4-BE49-F238E27FC236}">
                    <a16:creationId xmlns:a16="http://schemas.microsoft.com/office/drawing/2014/main" id="{6A1E9D30-2A6D-4B6D-90F3-3ACF2F0FA560}"/>
                  </a:ext>
                </a:extLst>
              </p:cNvPr>
              <p:cNvGrpSpPr/>
              <p:nvPr/>
            </p:nvGrpSpPr>
            <p:grpSpPr>
              <a:xfrm rot="10800000">
                <a:off x="9025414" y="4916545"/>
                <a:ext cx="283510" cy="223586"/>
                <a:chOff x="1924702" y="2309895"/>
                <a:chExt cx="423801" cy="334225"/>
              </a:xfrm>
              <a:solidFill>
                <a:schemeClr val="bg1">
                  <a:lumMod val="50000"/>
                </a:schemeClr>
              </a:solidFill>
            </p:grpSpPr>
            <p:sp>
              <p:nvSpPr>
                <p:cNvPr id="224" name="Oval 223">
                  <a:extLst>
                    <a:ext uri="{FF2B5EF4-FFF2-40B4-BE49-F238E27FC236}">
                      <a16:creationId xmlns:a16="http://schemas.microsoft.com/office/drawing/2014/main" id="{6E466DC9-704D-4B97-BE81-C5C21331EEC9}"/>
                    </a:ext>
                  </a:extLst>
                </p:cNvPr>
                <p:cNvSpPr/>
                <p:nvPr/>
              </p:nvSpPr>
              <p:spPr>
                <a:xfrm>
                  <a:off x="2085619" y="2309895"/>
                  <a:ext cx="101967" cy="1019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225" name="Group 224">
                  <a:extLst>
                    <a:ext uri="{FF2B5EF4-FFF2-40B4-BE49-F238E27FC236}">
                      <a16:creationId xmlns:a16="http://schemas.microsoft.com/office/drawing/2014/main" id="{03F868CD-3801-451D-A3D8-A5BD7DF2A085}"/>
                    </a:ext>
                  </a:extLst>
                </p:cNvPr>
                <p:cNvGrpSpPr/>
                <p:nvPr/>
              </p:nvGrpSpPr>
              <p:grpSpPr>
                <a:xfrm>
                  <a:off x="2009144" y="2438298"/>
                  <a:ext cx="254918" cy="67978"/>
                  <a:chOff x="6094412" y="2895600"/>
                  <a:chExt cx="1143000" cy="304800"/>
                </a:xfrm>
                <a:grpFill/>
              </p:grpSpPr>
              <p:sp>
                <p:nvSpPr>
                  <p:cNvPr id="232" name="Oval 231">
                    <a:extLst>
                      <a:ext uri="{FF2B5EF4-FFF2-40B4-BE49-F238E27FC236}">
                        <a16:creationId xmlns:a16="http://schemas.microsoft.com/office/drawing/2014/main" id="{7E34C3B1-EC18-4C7A-8A6E-E484DEB5B11D}"/>
                      </a:ext>
                    </a:extLst>
                  </p:cNvPr>
                  <p:cNvSpPr/>
                  <p:nvPr/>
                </p:nvSpPr>
                <p:spPr>
                  <a:xfrm>
                    <a:off x="60944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33" name="Oval 232">
                    <a:extLst>
                      <a:ext uri="{FF2B5EF4-FFF2-40B4-BE49-F238E27FC236}">
                        <a16:creationId xmlns:a16="http://schemas.microsoft.com/office/drawing/2014/main" id="{5977CAB2-D5F5-4539-89C4-DF12B6F633F5}"/>
                      </a:ext>
                    </a:extLst>
                  </p:cNvPr>
                  <p:cNvSpPr/>
                  <p:nvPr/>
                </p:nvSpPr>
                <p:spPr>
                  <a:xfrm>
                    <a:off x="69326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226" name="Group 225">
                  <a:extLst>
                    <a:ext uri="{FF2B5EF4-FFF2-40B4-BE49-F238E27FC236}">
                      <a16:creationId xmlns:a16="http://schemas.microsoft.com/office/drawing/2014/main" id="{71270B7D-8DDD-4C36-B354-4637E3FBD6F8}"/>
                    </a:ext>
                  </a:extLst>
                </p:cNvPr>
                <p:cNvGrpSpPr/>
                <p:nvPr/>
              </p:nvGrpSpPr>
              <p:grpSpPr>
                <a:xfrm>
                  <a:off x="1958691" y="2532712"/>
                  <a:ext cx="355823" cy="50983"/>
                  <a:chOff x="5870574" y="3397250"/>
                  <a:chExt cx="1595438" cy="228600"/>
                </a:xfrm>
                <a:grpFill/>
              </p:grpSpPr>
              <p:sp>
                <p:nvSpPr>
                  <p:cNvPr id="230" name="Oval 229">
                    <a:extLst>
                      <a:ext uri="{FF2B5EF4-FFF2-40B4-BE49-F238E27FC236}">
                        <a16:creationId xmlns:a16="http://schemas.microsoft.com/office/drawing/2014/main" id="{1B4BC4D5-7EC7-4B4E-B42D-BADF1260367A}"/>
                      </a:ext>
                    </a:extLst>
                  </p:cNvPr>
                  <p:cNvSpPr/>
                  <p:nvPr/>
                </p:nvSpPr>
                <p:spPr>
                  <a:xfrm>
                    <a:off x="5870574"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31" name="Oval 230">
                    <a:extLst>
                      <a:ext uri="{FF2B5EF4-FFF2-40B4-BE49-F238E27FC236}">
                        <a16:creationId xmlns:a16="http://schemas.microsoft.com/office/drawing/2014/main" id="{B1C3B20D-C953-42E7-80ED-3D9B6ECDC733}"/>
                      </a:ext>
                    </a:extLst>
                  </p:cNvPr>
                  <p:cNvSpPr/>
                  <p:nvPr/>
                </p:nvSpPr>
                <p:spPr>
                  <a:xfrm>
                    <a:off x="7237412"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227" name="Group 226">
                  <a:extLst>
                    <a:ext uri="{FF2B5EF4-FFF2-40B4-BE49-F238E27FC236}">
                      <a16:creationId xmlns:a16="http://schemas.microsoft.com/office/drawing/2014/main" id="{5DA84BDF-6160-4BD5-B5BB-4E43983FB199}"/>
                    </a:ext>
                  </a:extLst>
                </p:cNvPr>
                <p:cNvGrpSpPr/>
                <p:nvPr/>
              </p:nvGrpSpPr>
              <p:grpSpPr>
                <a:xfrm>
                  <a:off x="1924702" y="2610131"/>
                  <a:ext cx="423801" cy="33989"/>
                  <a:chOff x="5718174" y="3708400"/>
                  <a:chExt cx="1900238" cy="152400"/>
                </a:xfrm>
                <a:grpFill/>
              </p:grpSpPr>
              <p:sp>
                <p:nvSpPr>
                  <p:cNvPr id="228" name="Oval 227">
                    <a:extLst>
                      <a:ext uri="{FF2B5EF4-FFF2-40B4-BE49-F238E27FC236}">
                        <a16:creationId xmlns:a16="http://schemas.microsoft.com/office/drawing/2014/main" id="{D96A937F-A3FE-43DD-9CB3-4F969AE4E079}"/>
                      </a:ext>
                    </a:extLst>
                  </p:cNvPr>
                  <p:cNvSpPr/>
                  <p:nvPr/>
                </p:nvSpPr>
                <p:spPr>
                  <a:xfrm>
                    <a:off x="7466012"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29" name="Oval 228">
                    <a:extLst>
                      <a:ext uri="{FF2B5EF4-FFF2-40B4-BE49-F238E27FC236}">
                        <a16:creationId xmlns:a16="http://schemas.microsoft.com/office/drawing/2014/main" id="{19DD079F-D1DB-4991-8E03-381EEE354753}"/>
                      </a:ext>
                    </a:extLst>
                  </p:cNvPr>
                  <p:cNvSpPr/>
                  <p:nvPr/>
                </p:nvSpPr>
                <p:spPr>
                  <a:xfrm>
                    <a:off x="5718174"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grpSp>
        <p:pic>
          <p:nvPicPr>
            <p:cNvPr id="20" name="Graphic 19" descr="Cloud Computing">
              <a:extLst>
                <a:ext uri="{FF2B5EF4-FFF2-40B4-BE49-F238E27FC236}">
                  <a16:creationId xmlns:a16="http://schemas.microsoft.com/office/drawing/2014/main" id="{50AEA7E8-BF5D-42D0-9251-CA5FF0CB1F0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49490" y="3342567"/>
              <a:ext cx="687003" cy="687003"/>
            </a:xfrm>
            <a:prstGeom prst="rect">
              <a:avLst/>
            </a:prstGeom>
          </p:spPr>
        </p:pic>
      </p:grpSp>
      <p:grpSp>
        <p:nvGrpSpPr>
          <p:cNvPr id="30" name="Group 29">
            <a:extLst>
              <a:ext uri="{FF2B5EF4-FFF2-40B4-BE49-F238E27FC236}">
                <a16:creationId xmlns:a16="http://schemas.microsoft.com/office/drawing/2014/main" id="{B50D41E0-8340-46B4-8AC7-3CF719EC3671}"/>
              </a:ext>
            </a:extLst>
          </p:cNvPr>
          <p:cNvGrpSpPr/>
          <p:nvPr/>
        </p:nvGrpSpPr>
        <p:grpSpPr>
          <a:xfrm>
            <a:off x="9258891" y="1960320"/>
            <a:ext cx="2849891" cy="2335880"/>
            <a:chOff x="9258891" y="1960320"/>
            <a:chExt cx="2849891" cy="2335880"/>
          </a:xfrm>
        </p:grpSpPr>
        <p:grpSp>
          <p:nvGrpSpPr>
            <p:cNvPr id="8" name="Group 7">
              <a:extLst>
                <a:ext uri="{FF2B5EF4-FFF2-40B4-BE49-F238E27FC236}">
                  <a16:creationId xmlns:a16="http://schemas.microsoft.com/office/drawing/2014/main" id="{2D4BBED4-1BCD-41B7-9362-8B86D0B5DA57}"/>
                </a:ext>
              </a:extLst>
            </p:cNvPr>
            <p:cNvGrpSpPr/>
            <p:nvPr/>
          </p:nvGrpSpPr>
          <p:grpSpPr>
            <a:xfrm>
              <a:off x="9258891" y="1960320"/>
              <a:ext cx="2849891" cy="2335880"/>
              <a:chOff x="9258891" y="1960320"/>
              <a:chExt cx="2849891" cy="2335880"/>
            </a:xfrm>
          </p:grpSpPr>
          <p:sp>
            <p:nvSpPr>
              <p:cNvPr id="263" name="TextBox 262">
                <a:extLst>
                  <a:ext uri="{FF2B5EF4-FFF2-40B4-BE49-F238E27FC236}">
                    <a16:creationId xmlns:a16="http://schemas.microsoft.com/office/drawing/2014/main" id="{483AABCA-9200-4797-B79C-410B7AC64D30}"/>
                  </a:ext>
                </a:extLst>
              </p:cNvPr>
              <p:cNvSpPr txBox="1"/>
              <p:nvPr/>
            </p:nvSpPr>
            <p:spPr>
              <a:xfrm>
                <a:off x="9258891" y="1960320"/>
                <a:ext cx="2849891" cy="329834"/>
              </a:xfrm>
              <a:prstGeom prst="rect">
                <a:avLst/>
              </a:prstGeom>
              <a:noFill/>
            </p:spPr>
            <p:txBody>
              <a:bodyPr wrap="square" rtlCol="0" anchor="b">
                <a:spAutoFit/>
              </a:bodyPr>
              <a:lstStyle/>
              <a:p>
                <a:pPr algn="ctr">
                  <a:lnSpc>
                    <a:spcPct val="85000"/>
                  </a:lnSpc>
                </a:pPr>
                <a:r>
                  <a:rPr lang="en-US" sz="1800" dirty="0">
                    <a:solidFill>
                      <a:schemeClr val="tx1">
                        <a:lumMod val="75000"/>
                        <a:lumOff val="25000"/>
                      </a:schemeClr>
                    </a:solidFill>
                    <a:latin typeface="+mj-lt"/>
                    <a:cs typeface="Calibri" panose="020F0502020204030204" pitchFamily="34" charset="0"/>
                  </a:rPr>
                  <a:t>Duty of Care</a:t>
                </a:r>
              </a:p>
            </p:txBody>
          </p:sp>
          <p:sp>
            <p:nvSpPr>
              <p:cNvPr id="264" name="Rounded Rectangle 14">
                <a:extLst>
                  <a:ext uri="{FF2B5EF4-FFF2-40B4-BE49-F238E27FC236}">
                    <a16:creationId xmlns:a16="http://schemas.microsoft.com/office/drawing/2014/main" id="{12C20E1D-7CDB-43DC-A239-C5EDDEFE0343}"/>
                  </a:ext>
                </a:extLst>
              </p:cNvPr>
              <p:cNvSpPr/>
              <p:nvPr/>
            </p:nvSpPr>
            <p:spPr>
              <a:xfrm rot="2700000">
                <a:off x="10150881" y="2884648"/>
                <a:ext cx="1087471" cy="1087471"/>
              </a:xfrm>
              <a:prstGeom prst="round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65" name="Rounded Rectangle 21">
                <a:extLst>
                  <a:ext uri="{FF2B5EF4-FFF2-40B4-BE49-F238E27FC236}">
                    <a16:creationId xmlns:a16="http://schemas.microsoft.com/office/drawing/2014/main" id="{BDC697AD-8EB6-4E35-8A1A-E1C77B68261D}"/>
                  </a:ext>
                </a:extLst>
              </p:cNvPr>
              <p:cNvSpPr/>
              <p:nvPr/>
            </p:nvSpPr>
            <p:spPr>
              <a:xfrm rot="3564405">
                <a:off x="10184586" y="3208729"/>
                <a:ext cx="1087471" cy="1087471"/>
              </a:xfrm>
              <a:prstGeom prst="roundRect">
                <a:avLst/>
              </a:prstGeom>
              <a:solidFill>
                <a:schemeClr val="bg1">
                  <a:lumMod val="95000"/>
                </a:schemeClr>
              </a:solidFill>
              <a:ln>
                <a:noFill/>
              </a:ln>
              <a:effectLst>
                <a:outerShdw blurRad="342900" sx="103000" sy="103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266" name="Group 265">
                <a:extLst>
                  <a:ext uri="{FF2B5EF4-FFF2-40B4-BE49-F238E27FC236}">
                    <a16:creationId xmlns:a16="http://schemas.microsoft.com/office/drawing/2014/main" id="{EBF1CB7E-388F-4D80-8D0A-45ACBF176DF9}"/>
                  </a:ext>
                </a:extLst>
              </p:cNvPr>
              <p:cNvGrpSpPr/>
              <p:nvPr/>
            </p:nvGrpSpPr>
            <p:grpSpPr>
              <a:xfrm>
                <a:off x="10546373" y="2380579"/>
                <a:ext cx="283510" cy="223586"/>
                <a:chOff x="1924702" y="2309895"/>
                <a:chExt cx="423801" cy="334225"/>
              </a:xfrm>
              <a:solidFill>
                <a:schemeClr val="bg1">
                  <a:lumMod val="50000"/>
                </a:schemeClr>
              </a:solidFill>
            </p:grpSpPr>
            <p:sp>
              <p:nvSpPr>
                <p:cNvPr id="267" name="Oval 266">
                  <a:extLst>
                    <a:ext uri="{FF2B5EF4-FFF2-40B4-BE49-F238E27FC236}">
                      <a16:creationId xmlns:a16="http://schemas.microsoft.com/office/drawing/2014/main" id="{4CF6D798-35C1-4FC6-B709-B3EDBC982290}"/>
                    </a:ext>
                  </a:extLst>
                </p:cNvPr>
                <p:cNvSpPr/>
                <p:nvPr/>
              </p:nvSpPr>
              <p:spPr>
                <a:xfrm>
                  <a:off x="2085619" y="2309895"/>
                  <a:ext cx="101967" cy="1019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nvGrpSpPr>
                <p:cNvPr id="268" name="Group 267">
                  <a:extLst>
                    <a:ext uri="{FF2B5EF4-FFF2-40B4-BE49-F238E27FC236}">
                      <a16:creationId xmlns:a16="http://schemas.microsoft.com/office/drawing/2014/main" id="{C437BCB0-DA28-400D-B194-18D633AF4C14}"/>
                    </a:ext>
                  </a:extLst>
                </p:cNvPr>
                <p:cNvGrpSpPr/>
                <p:nvPr/>
              </p:nvGrpSpPr>
              <p:grpSpPr>
                <a:xfrm>
                  <a:off x="2009144" y="2438298"/>
                  <a:ext cx="254918" cy="67978"/>
                  <a:chOff x="6094412" y="2895600"/>
                  <a:chExt cx="1143000" cy="304800"/>
                </a:xfrm>
                <a:grpFill/>
              </p:grpSpPr>
              <p:sp>
                <p:nvSpPr>
                  <p:cNvPr id="275" name="Oval 274">
                    <a:extLst>
                      <a:ext uri="{FF2B5EF4-FFF2-40B4-BE49-F238E27FC236}">
                        <a16:creationId xmlns:a16="http://schemas.microsoft.com/office/drawing/2014/main" id="{84BDB049-27A6-4178-8B86-E10934E735BA}"/>
                      </a:ext>
                    </a:extLst>
                  </p:cNvPr>
                  <p:cNvSpPr/>
                  <p:nvPr/>
                </p:nvSpPr>
                <p:spPr>
                  <a:xfrm>
                    <a:off x="60944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76" name="Oval 275">
                    <a:extLst>
                      <a:ext uri="{FF2B5EF4-FFF2-40B4-BE49-F238E27FC236}">
                        <a16:creationId xmlns:a16="http://schemas.microsoft.com/office/drawing/2014/main" id="{B4CB35F0-B902-4C3E-BF79-BD688CE7339E}"/>
                      </a:ext>
                    </a:extLst>
                  </p:cNvPr>
                  <p:cNvSpPr/>
                  <p:nvPr/>
                </p:nvSpPr>
                <p:spPr>
                  <a:xfrm>
                    <a:off x="69326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269" name="Group 268">
                  <a:extLst>
                    <a:ext uri="{FF2B5EF4-FFF2-40B4-BE49-F238E27FC236}">
                      <a16:creationId xmlns:a16="http://schemas.microsoft.com/office/drawing/2014/main" id="{CD91A8CB-D68F-41A4-BCEA-365CA3AD9945}"/>
                    </a:ext>
                  </a:extLst>
                </p:cNvPr>
                <p:cNvGrpSpPr/>
                <p:nvPr/>
              </p:nvGrpSpPr>
              <p:grpSpPr>
                <a:xfrm>
                  <a:off x="1958691" y="2532712"/>
                  <a:ext cx="355823" cy="50983"/>
                  <a:chOff x="5870574" y="3397250"/>
                  <a:chExt cx="1595438" cy="228600"/>
                </a:xfrm>
                <a:grpFill/>
              </p:grpSpPr>
              <p:sp>
                <p:nvSpPr>
                  <p:cNvPr id="273" name="Oval 272">
                    <a:extLst>
                      <a:ext uri="{FF2B5EF4-FFF2-40B4-BE49-F238E27FC236}">
                        <a16:creationId xmlns:a16="http://schemas.microsoft.com/office/drawing/2014/main" id="{8E4EF8ED-50DD-403B-B5D5-F840828A7329}"/>
                      </a:ext>
                    </a:extLst>
                  </p:cNvPr>
                  <p:cNvSpPr/>
                  <p:nvPr/>
                </p:nvSpPr>
                <p:spPr>
                  <a:xfrm>
                    <a:off x="5870574"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74" name="Oval 273">
                    <a:extLst>
                      <a:ext uri="{FF2B5EF4-FFF2-40B4-BE49-F238E27FC236}">
                        <a16:creationId xmlns:a16="http://schemas.microsoft.com/office/drawing/2014/main" id="{950AB19F-4D52-45AC-AA2E-CC351666ACD9}"/>
                      </a:ext>
                    </a:extLst>
                  </p:cNvPr>
                  <p:cNvSpPr/>
                  <p:nvPr/>
                </p:nvSpPr>
                <p:spPr>
                  <a:xfrm>
                    <a:off x="7237412"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nvGrpSpPr>
                <p:cNvPr id="270" name="Group 269">
                  <a:extLst>
                    <a:ext uri="{FF2B5EF4-FFF2-40B4-BE49-F238E27FC236}">
                      <a16:creationId xmlns:a16="http://schemas.microsoft.com/office/drawing/2014/main" id="{89E23FDA-1C2D-41F3-92A8-1DBE73864C44}"/>
                    </a:ext>
                  </a:extLst>
                </p:cNvPr>
                <p:cNvGrpSpPr/>
                <p:nvPr/>
              </p:nvGrpSpPr>
              <p:grpSpPr>
                <a:xfrm>
                  <a:off x="1924702" y="2610131"/>
                  <a:ext cx="423801" cy="33989"/>
                  <a:chOff x="5718174" y="3708400"/>
                  <a:chExt cx="1900238" cy="152400"/>
                </a:xfrm>
                <a:grpFill/>
              </p:grpSpPr>
              <p:sp>
                <p:nvSpPr>
                  <p:cNvPr id="271" name="Oval 270">
                    <a:extLst>
                      <a:ext uri="{FF2B5EF4-FFF2-40B4-BE49-F238E27FC236}">
                        <a16:creationId xmlns:a16="http://schemas.microsoft.com/office/drawing/2014/main" id="{75C7ACE3-3BF2-45C5-899E-0CF75B530A90}"/>
                      </a:ext>
                    </a:extLst>
                  </p:cNvPr>
                  <p:cNvSpPr/>
                  <p:nvPr/>
                </p:nvSpPr>
                <p:spPr>
                  <a:xfrm>
                    <a:off x="7466012"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sp>
                <p:nvSpPr>
                  <p:cNvPr id="272" name="Oval 271">
                    <a:extLst>
                      <a:ext uri="{FF2B5EF4-FFF2-40B4-BE49-F238E27FC236}">
                        <a16:creationId xmlns:a16="http://schemas.microsoft.com/office/drawing/2014/main" id="{985D27C7-FD0A-4528-874D-176822608BD4}"/>
                      </a:ext>
                    </a:extLst>
                  </p:cNvPr>
                  <p:cNvSpPr/>
                  <p:nvPr/>
                </p:nvSpPr>
                <p:spPr>
                  <a:xfrm>
                    <a:off x="5718174"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dirty="0">
                      <a:latin typeface="Calibri" panose="020F0502020204030204" pitchFamily="34" charset="0"/>
                      <a:cs typeface="Calibri" panose="020F0502020204030204" pitchFamily="34" charset="0"/>
                    </a:endParaRPr>
                  </a:p>
                </p:txBody>
              </p:sp>
            </p:grpSp>
          </p:grpSp>
        </p:grpSp>
        <p:pic>
          <p:nvPicPr>
            <p:cNvPr id="22" name="Graphic 21" descr="Map with pin">
              <a:extLst>
                <a:ext uri="{FF2B5EF4-FFF2-40B4-BE49-F238E27FC236}">
                  <a16:creationId xmlns:a16="http://schemas.microsoft.com/office/drawing/2014/main" id="{E128D043-794A-4836-8280-D06FF0583CB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78733" y="3396993"/>
              <a:ext cx="687003" cy="687003"/>
            </a:xfrm>
            <a:prstGeom prst="rect">
              <a:avLst/>
            </a:prstGeom>
          </p:spPr>
        </p:pic>
      </p:grpSp>
    </p:spTree>
    <p:extLst>
      <p:ext uri="{BB962C8B-B14F-4D97-AF65-F5344CB8AC3E}">
        <p14:creationId xmlns:p14="http://schemas.microsoft.com/office/powerpoint/2010/main" val="19044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FE0B-3852-42CF-AFAD-6E7051D24F7A}"/>
              </a:ext>
            </a:extLst>
          </p:cNvPr>
          <p:cNvSpPr>
            <a:spLocks noGrp="1"/>
          </p:cNvSpPr>
          <p:nvPr>
            <p:ph type="title"/>
          </p:nvPr>
        </p:nvSpPr>
        <p:spPr/>
        <p:txBody>
          <a:bodyPr/>
          <a:lstStyle/>
          <a:p>
            <a:r>
              <a:rPr lang="en-US" dirty="0"/>
              <a:t>Complete Desired Assessment areas</a:t>
            </a:r>
          </a:p>
        </p:txBody>
      </p:sp>
      <p:pic>
        <p:nvPicPr>
          <p:cNvPr id="5" name="Picture Placeholder 4">
            <a:extLst>
              <a:ext uri="{FF2B5EF4-FFF2-40B4-BE49-F238E27FC236}">
                <a16:creationId xmlns:a16="http://schemas.microsoft.com/office/drawing/2014/main" id="{5139345C-5DD1-4EA9-A3EF-3344719819DA}"/>
              </a:ext>
            </a:extLst>
          </p:cNvPr>
          <p:cNvPicPr>
            <a:picLocks noGrp="1" noChangeAspect="1"/>
          </p:cNvPicPr>
          <p:nvPr>
            <p:ph type="pic" sz="quarter" idx="11"/>
          </p:nvPr>
        </p:nvPicPr>
        <p:blipFill rotWithShape="1">
          <a:blip r:embed="rId3"/>
          <a:srcRect r="1592" b="-2"/>
          <a:stretch/>
        </p:blipFill>
        <p:spPr>
          <a:xfrm>
            <a:off x="4145485" y="516835"/>
            <a:ext cx="7487928" cy="4176189"/>
          </a:xfrm>
        </p:spPr>
      </p:pic>
      <p:pic>
        <p:nvPicPr>
          <p:cNvPr id="3" name="Picture 2">
            <a:extLst>
              <a:ext uri="{FF2B5EF4-FFF2-40B4-BE49-F238E27FC236}">
                <a16:creationId xmlns:a16="http://schemas.microsoft.com/office/drawing/2014/main" id="{995704BA-8C56-4ECD-AEBC-8FEC3C1FA2DE}"/>
              </a:ext>
            </a:extLst>
          </p:cNvPr>
          <p:cNvPicPr>
            <a:picLocks noChangeAspect="1"/>
          </p:cNvPicPr>
          <p:nvPr/>
        </p:nvPicPr>
        <p:blipFill rotWithShape="1">
          <a:blip r:embed="rId4"/>
          <a:srcRect t="21062" b="18648"/>
          <a:stretch/>
        </p:blipFill>
        <p:spPr>
          <a:xfrm>
            <a:off x="8496940" y="3631019"/>
            <a:ext cx="526908" cy="132907"/>
          </a:xfrm>
          <a:prstGeom prst="rect">
            <a:avLst/>
          </a:prstGeom>
        </p:spPr>
      </p:pic>
      <p:pic>
        <p:nvPicPr>
          <p:cNvPr id="4" name="Graphic 3" descr="Cursor">
            <a:extLst>
              <a:ext uri="{FF2B5EF4-FFF2-40B4-BE49-F238E27FC236}">
                <a16:creationId xmlns:a16="http://schemas.microsoft.com/office/drawing/2014/main" id="{A9D9DC03-DAAF-4C3E-AD4A-54F385361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08262" y="3598361"/>
            <a:ext cx="431172" cy="431172"/>
          </a:xfrm>
          <a:prstGeom prst="rect">
            <a:avLst/>
          </a:prstGeom>
        </p:spPr>
      </p:pic>
    </p:spTree>
    <p:extLst>
      <p:ext uri="{BB962C8B-B14F-4D97-AF65-F5344CB8AC3E}">
        <p14:creationId xmlns:p14="http://schemas.microsoft.com/office/powerpoint/2010/main" val="191036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0843962|-416944|-7485633|-16732196|-1293159|BCD Travel&quot;,&quot;Id&quot;:&quot;57587f69333744221cf57db0&quot;,&quot;SmartGridHorizontal&quot;:0,&quot;LinkedExcelSources&quot;:{},&quot;LinkedProjectSources&quot;:{},&quot;FlowConfig&quot;:{&quot;Canvas&quot;:{&quot;Slide&quot;:-1,&quot;Width&quot;:0,&quot;Height&quot;:0},&quot;Timeline&quot;:{&quot;Actions&quot;:[]}}}"/>
</p:tagLst>
</file>

<file path=ppt/theme/theme1.xml><?xml version="1.0" encoding="utf-8"?>
<a:theme xmlns:a="http://schemas.openxmlformats.org/drawingml/2006/main" name="BCD">
  <a:themeElements>
    <a:clrScheme name="BCD Travel 2016">
      <a:dk1>
        <a:sysClr val="windowText" lastClr="000000"/>
      </a:dk1>
      <a:lt1>
        <a:sysClr val="window" lastClr="FFFFFF"/>
      </a:lt1>
      <a:dk2>
        <a:srgbClr val="193A8B"/>
      </a:dk2>
      <a:lt2>
        <a:srgbClr val="B9C7D4"/>
      </a:lt2>
      <a:accent1>
        <a:srgbClr val="5A88C6"/>
      </a:accent1>
      <a:accent2>
        <a:srgbClr val="F9A350"/>
      </a:accent2>
      <a:accent3>
        <a:srgbClr val="8DC73F"/>
      </a:accent3>
      <a:accent4>
        <a:srgbClr val="00AFDC"/>
      </a:accent4>
      <a:accent5>
        <a:srgbClr val="844187"/>
      </a:accent5>
      <a:accent6>
        <a:srgbClr val="E31836"/>
      </a:accent6>
      <a:hlink>
        <a:srgbClr val="0000CC"/>
      </a:hlink>
      <a:folHlink>
        <a:srgbClr val="0000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857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buClr>
            <a:schemeClr val="bg2"/>
          </a:buClr>
          <a:defRPr sz="2000" dirty="0" err="1"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Presentation2" id="{D321B3EF-2078-44C1-9915-2588A6933FB6}" vid="{A1596122-0DDC-4CA1-940E-4970A02D44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BCD 2019 PowerPoint Template_Long Version</Template>
  <TotalTime>454</TotalTime>
  <Words>1403</Words>
  <Application>Microsoft Office PowerPoint</Application>
  <PresentationFormat>Custom</PresentationFormat>
  <Paragraphs>180</Paragraphs>
  <Slides>28</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Arial Black</vt:lpstr>
      <vt:lpstr>Calibri</vt:lpstr>
      <vt:lpstr>Calibri Light</vt:lpstr>
      <vt:lpstr>BCD</vt:lpstr>
      <vt:lpstr>Mastering Managed Travel</vt:lpstr>
      <vt:lpstr>Agenda </vt:lpstr>
      <vt:lpstr>MTI® tool</vt:lpstr>
      <vt:lpstr>Where can you find the tool?</vt:lpstr>
      <vt:lpstr>Getting Started</vt:lpstr>
      <vt:lpstr>Getting Started</vt:lpstr>
      <vt:lpstr>The Company Profile</vt:lpstr>
      <vt:lpstr>Managed Travel Index®</vt:lpstr>
      <vt:lpstr>Complete Desired Assessment areas</vt:lpstr>
      <vt:lpstr>Access Your Recommendations</vt:lpstr>
      <vt:lpstr>Repeat as Desired</vt:lpstr>
      <vt:lpstr>Compare with Your Peers</vt:lpstr>
      <vt:lpstr>Compare with Your Peers</vt:lpstr>
      <vt:lpstr>Compare with Your Peers</vt:lpstr>
      <vt:lpstr>Compare with Your Peers</vt:lpstr>
      <vt:lpstr>Compare with Your Peers</vt:lpstr>
      <vt:lpstr>Benefits of Benchmarking</vt:lpstr>
      <vt:lpstr>Managed Travel Index® Benchmarking Areas</vt:lpstr>
      <vt:lpstr>Results</vt:lpstr>
      <vt:lpstr>Most Travel Programs Have a Travel Duty of Care Policy…</vt:lpstr>
      <vt:lpstr>Travel Manager Influence Over The Policy</vt:lpstr>
      <vt:lpstr>Traveler profiles remain a challenge</vt:lpstr>
      <vt:lpstr>Do Policies Have “Mandated” Rules or Guidelines?</vt:lpstr>
      <vt:lpstr>Data Consolidation is on the Rise</vt:lpstr>
      <vt:lpstr>Two-thirds of Respondents Share Travel Data With Senior Management</vt:lpstr>
      <vt:lpstr>PowerPoint Presentation</vt:lpstr>
      <vt:lpstr>PowerPoint Presentation</vt:lpstr>
      <vt:lpstr>PowerPoint Presentation</vt:lpstr>
    </vt:vector>
  </TitlesOfParts>
  <Manager>darinka.savovicshulman@lync.bcdtravel.com</Manager>
  <Company>BCD Travel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2016 BCD Travel standard temlate</dc:subject>
  <dc:creator>Katharine Williams</dc:creator>
  <cp:lastModifiedBy>Susan Osterberg</cp:lastModifiedBy>
  <cp:revision>6</cp:revision>
  <dcterms:created xsi:type="dcterms:W3CDTF">2019-04-02T13:42:33Z</dcterms:created>
  <dcterms:modified xsi:type="dcterms:W3CDTF">2019-04-09T23:00:55Z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325446250</vt:i4>
  </property>
  <property fmtid="{D5CDD505-2E9C-101B-9397-08002B2CF9AE}" pid="3" name="_NewReviewCycle">
    <vt:lpwstr/>
  </property>
  <property fmtid="{D5CDD505-2E9C-101B-9397-08002B2CF9AE}" pid="4" name="_EmailSubject">
    <vt:lpwstr>CWBTA</vt:lpwstr>
  </property>
  <property fmtid="{D5CDD505-2E9C-101B-9397-08002B2CF9AE}" pid="5" name="_AuthorEmail">
    <vt:lpwstr>Angela.Paulus@pb.com</vt:lpwstr>
  </property>
  <property fmtid="{D5CDD505-2E9C-101B-9397-08002B2CF9AE}" pid="6" name="_AuthorEmailDisplayName">
    <vt:lpwstr>Angela S Paulus</vt:lpwstr>
  </property>
</Properties>
</file>