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76" r:id="rId3"/>
    <p:sldId id="274" r:id="rId4"/>
    <p:sldId id="286" r:id="rId5"/>
    <p:sldId id="289" r:id="rId6"/>
    <p:sldId id="290" r:id="rId7"/>
    <p:sldId id="292" r:id="rId8"/>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Noto Serif Display Light" panose="020B0604020202020204"/>
      <p:regular r:id="rId25"/>
    </p:embeddedFont>
    <p:embeddedFont>
      <p:font typeface="Noto Serif Display Light Bold" panose="020B0604020202020204"/>
      <p:regular r:id="rId26"/>
    </p:embeddedFont>
    <p:embeddedFont>
      <p:font typeface="Roboto" panose="02000000000000000000" pitchFamily="2" charset="0"/>
      <p:regular r:id="rId27"/>
      <p:bold r:id="rId28"/>
      <p:italic r:id="rId29"/>
      <p:boldItalic r:id="rId30"/>
    </p:embeddedFont>
    <p:embeddedFont>
      <p:font typeface="Wingdings 2" panose="05020102010507070707" pitchFamily="18" charset="2"/>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22" autoAdjust="0"/>
  </p:normalViewPr>
  <p:slideViewPr>
    <p:cSldViewPr>
      <p:cViewPr varScale="1">
        <p:scale>
          <a:sx n="64" d="100"/>
          <a:sy n="64" d="100"/>
        </p:scale>
        <p:origin x="88" y="1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95523" y="4415103"/>
            <a:ext cx="14314562" cy="553998"/>
          </a:xfrm>
          <a:noFill/>
          <a:ln>
            <a:noFill/>
          </a:ln>
        </p:spPr>
        <p:txBody>
          <a:bodyPr anchor="t">
            <a:spAutoFit/>
          </a:bodyPr>
          <a:lstStyle>
            <a:lvl1pPr marL="0" indent="0" algn="l">
              <a:buNone/>
              <a:defRPr>
                <a:solidFill>
                  <a:schemeClr val="tx1"/>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732886" y="9169631"/>
            <a:ext cx="1451894" cy="547688"/>
          </a:xfrm>
        </p:spPr>
        <p:txBody>
          <a:bodyPr/>
          <a:lstStyle>
            <a:lvl1pPr>
              <a:defRPr>
                <a:solidFill>
                  <a:schemeClr val="tx1"/>
                </a:solidFill>
              </a:defRPr>
            </a:lvl1pPr>
          </a:lstStyle>
          <a:p>
            <a:fld id="{60E8AA0E-C9C6-C544-ADEB-236F9ACF9B10}" type="datetime1">
              <a:rPr lang="en-US" smtClean="0"/>
              <a:pPr/>
              <a:t>9/22/2022</a:t>
            </a:fld>
            <a:endParaRPr lang="en-US" dirty="0"/>
          </a:p>
        </p:txBody>
      </p:sp>
      <p:sp>
        <p:nvSpPr>
          <p:cNvPr id="2" name="Title 1"/>
          <p:cNvSpPr>
            <a:spLocks noGrp="1"/>
          </p:cNvSpPr>
          <p:nvPr>
            <p:ph type="title"/>
          </p:nvPr>
        </p:nvSpPr>
        <p:spPr>
          <a:xfrm>
            <a:off x="1994342" y="3060851"/>
            <a:ext cx="14299317" cy="969496"/>
          </a:xfrm>
          <a:noFill/>
        </p:spPr>
        <p:txBody>
          <a:bodyPr>
            <a:sp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58786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1975" y="2041683"/>
            <a:ext cx="15854597" cy="1203038"/>
          </a:xfrm>
        </p:spPr>
        <p:txBody>
          <a:bodyPr/>
          <a:lstStyle/>
          <a:p>
            <a:r>
              <a:rPr lang="en-US" dirty="0"/>
              <a:t>Click to edit Master title style</a:t>
            </a:r>
          </a:p>
        </p:txBody>
      </p:sp>
      <p:sp>
        <p:nvSpPr>
          <p:cNvPr id="3" name="Content Placeholder 2"/>
          <p:cNvSpPr>
            <a:spLocks noGrp="1"/>
          </p:cNvSpPr>
          <p:nvPr>
            <p:ph idx="1"/>
          </p:nvPr>
        </p:nvSpPr>
        <p:spPr>
          <a:xfrm>
            <a:off x="1201976" y="3244722"/>
            <a:ext cx="15854595" cy="5254704"/>
          </a:xfrm>
        </p:spPr>
        <p:txBody>
          <a:bodyPr anchor="t" anchorCtr="0">
            <a:noAutofit/>
          </a:bodyPr>
          <a:lstStyle>
            <a:lvl1pPr>
              <a:buClr>
                <a:schemeClr val="bg2">
                  <a:lumMod val="75000"/>
                  <a:lumOff val="25000"/>
                </a:schemeClr>
              </a:buClr>
              <a:defRPr>
                <a:solidFill>
                  <a:schemeClr val="bg2">
                    <a:lumMod val="75000"/>
                    <a:lumOff val="25000"/>
                  </a:schemeClr>
                </a:solidFill>
              </a:defRPr>
            </a:lvl1pPr>
            <a:lvl2pPr>
              <a:buClr>
                <a:schemeClr val="bg2">
                  <a:lumMod val="75000"/>
                  <a:lumOff val="25000"/>
                </a:schemeClr>
              </a:buClr>
              <a:defRPr>
                <a:solidFill>
                  <a:schemeClr val="bg2">
                    <a:lumMod val="75000"/>
                    <a:lumOff val="25000"/>
                  </a:schemeClr>
                </a:solidFill>
              </a:defRPr>
            </a:lvl2pPr>
            <a:lvl3pPr>
              <a:buClr>
                <a:schemeClr val="bg2">
                  <a:lumMod val="75000"/>
                  <a:lumOff val="25000"/>
                </a:schemeClr>
              </a:buClr>
              <a:defRPr>
                <a:solidFill>
                  <a:schemeClr val="bg2">
                    <a:lumMod val="75000"/>
                    <a:lumOff val="25000"/>
                  </a:schemeClr>
                </a:solidFill>
              </a:defRPr>
            </a:lvl3pPr>
            <a:lvl4pPr>
              <a:buClr>
                <a:schemeClr val="bg2">
                  <a:lumMod val="75000"/>
                  <a:lumOff val="25000"/>
                </a:schemeClr>
              </a:buClr>
              <a:defRPr>
                <a:solidFill>
                  <a:schemeClr val="bg2">
                    <a:lumMod val="75000"/>
                    <a:lumOff val="25000"/>
                  </a:schemeClr>
                </a:solidFill>
              </a:defRPr>
            </a:lvl4pPr>
            <a:lvl5pPr>
              <a:buClr>
                <a:schemeClr val="bg2">
                  <a:lumMod val="75000"/>
                  <a:lumOff val="25000"/>
                </a:schemeClr>
              </a:buClr>
              <a:defRPr>
                <a:solidFill>
                  <a:schemeClr val="bg2">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1F4A98"/>
                </a:solidFill>
              </a:defRPr>
            </a:lvl1pPr>
          </a:lstStyle>
          <a:p>
            <a:fld id="{3AC073F1-A0EF-4D4B-98F5-B45EA2694A27}" type="datetime1">
              <a:rPr lang="en-US" smtClean="0"/>
              <a:pPr/>
              <a:t>9/22/2022</a:t>
            </a:fld>
            <a:endParaRPr lang="en-US" dirty="0"/>
          </a:p>
        </p:txBody>
      </p:sp>
      <p:sp>
        <p:nvSpPr>
          <p:cNvPr id="5" name="Footer Placeholder 4"/>
          <p:cNvSpPr>
            <a:spLocks noGrp="1"/>
          </p:cNvSpPr>
          <p:nvPr>
            <p:ph type="ftr" sz="quarter" idx="11"/>
          </p:nvPr>
        </p:nvSpPr>
        <p:spPr/>
        <p:txBody>
          <a:bodyPr/>
          <a:lstStyle>
            <a:lvl1pPr>
              <a:defRPr>
                <a:solidFill>
                  <a:srgbClr val="1F4A98"/>
                </a:solidFill>
              </a:defRPr>
            </a:lvl1pPr>
          </a:lstStyle>
          <a:p>
            <a:r>
              <a:rPr lang="en-US" dirty="0"/>
              <a:t>© 2019 GBTA. All rights reserved.</a:t>
            </a:r>
          </a:p>
        </p:txBody>
      </p:sp>
      <p:sp>
        <p:nvSpPr>
          <p:cNvPr id="6" name="Slide Number Placeholder 5"/>
          <p:cNvSpPr>
            <a:spLocks noGrp="1"/>
          </p:cNvSpPr>
          <p:nvPr>
            <p:ph type="sldNum" sz="quarter" idx="12"/>
          </p:nvPr>
        </p:nvSpPr>
        <p:spPr>
          <a:xfrm>
            <a:off x="17056571" y="532615"/>
            <a:ext cx="643973" cy="7358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453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1975" y="2070598"/>
            <a:ext cx="15854597" cy="1203038"/>
          </a:xfrm>
        </p:spPr>
        <p:txBody>
          <a:bodyPr/>
          <a:lstStyle/>
          <a:p>
            <a:r>
              <a:rPr lang="en-US" dirty="0"/>
              <a:t>Click to edit Master title style</a:t>
            </a:r>
          </a:p>
        </p:txBody>
      </p:sp>
      <p:sp>
        <p:nvSpPr>
          <p:cNvPr id="3" name="Content Placeholder 2"/>
          <p:cNvSpPr>
            <a:spLocks noGrp="1"/>
          </p:cNvSpPr>
          <p:nvPr>
            <p:ph idx="1"/>
          </p:nvPr>
        </p:nvSpPr>
        <p:spPr>
          <a:xfrm>
            <a:off x="1201976" y="3273636"/>
            <a:ext cx="15854595" cy="5142660"/>
          </a:xfrm>
        </p:spPr>
        <p:txBody>
          <a:bodyPr anchor="t" anchorCtr="0">
            <a:noAutofit/>
          </a:bodyPr>
          <a:lstStyle>
            <a:lvl1pPr>
              <a:buClr>
                <a:schemeClr val="bg2">
                  <a:lumMod val="75000"/>
                  <a:lumOff val="25000"/>
                </a:schemeClr>
              </a:buClr>
              <a:defRPr>
                <a:solidFill>
                  <a:schemeClr val="bg2">
                    <a:lumMod val="75000"/>
                    <a:lumOff val="25000"/>
                  </a:schemeClr>
                </a:solidFill>
              </a:defRPr>
            </a:lvl1pPr>
            <a:lvl2pPr>
              <a:buClr>
                <a:schemeClr val="bg2">
                  <a:lumMod val="75000"/>
                  <a:lumOff val="25000"/>
                </a:schemeClr>
              </a:buClr>
              <a:defRPr>
                <a:solidFill>
                  <a:schemeClr val="bg2">
                    <a:lumMod val="75000"/>
                    <a:lumOff val="25000"/>
                  </a:schemeClr>
                </a:solidFill>
              </a:defRPr>
            </a:lvl2pPr>
            <a:lvl3pPr>
              <a:buClr>
                <a:schemeClr val="bg2">
                  <a:lumMod val="75000"/>
                  <a:lumOff val="25000"/>
                </a:schemeClr>
              </a:buClr>
              <a:defRPr>
                <a:solidFill>
                  <a:schemeClr val="bg2">
                    <a:lumMod val="75000"/>
                    <a:lumOff val="25000"/>
                  </a:schemeClr>
                </a:solidFill>
              </a:defRPr>
            </a:lvl3pPr>
            <a:lvl4pPr>
              <a:buClr>
                <a:schemeClr val="bg2">
                  <a:lumMod val="75000"/>
                  <a:lumOff val="25000"/>
                </a:schemeClr>
              </a:buClr>
              <a:defRPr>
                <a:solidFill>
                  <a:schemeClr val="bg2">
                    <a:lumMod val="75000"/>
                    <a:lumOff val="25000"/>
                  </a:schemeClr>
                </a:solidFill>
              </a:defRPr>
            </a:lvl4pPr>
            <a:lvl5pPr>
              <a:buClr>
                <a:schemeClr val="bg2">
                  <a:lumMod val="75000"/>
                  <a:lumOff val="25000"/>
                </a:schemeClr>
              </a:buClr>
              <a:defRPr>
                <a:solidFill>
                  <a:schemeClr val="bg2">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1F4A98"/>
                </a:solidFill>
              </a:defRPr>
            </a:lvl1pPr>
          </a:lstStyle>
          <a:p>
            <a:fld id="{3AC073F1-A0EF-4D4B-98F5-B45EA2694A27}" type="datetime1">
              <a:rPr lang="en-US" smtClean="0"/>
              <a:pPr/>
              <a:t>9/22/2022</a:t>
            </a:fld>
            <a:endParaRPr lang="en-US" dirty="0"/>
          </a:p>
        </p:txBody>
      </p:sp>
      <p:sp>
        <p:nvSpPr>
          <p:cNvPr id="5" name="Footer Placeholder 4"/>
          <p:cNvSpPr>
            <a:spLocks noGrp="1"/>
          </p:cNvSpPr>
          <p:nvPr>
            <p:ph type="ftr" sz="quarter" idx="11"/>
          </p:nvPr>
        </p:nvSpPr>
        <p:spPr/>
        <p:txBody>
          <a:bodyPr/>
          <a:lstStyle>
            <a:lvl1pPr>
              <a:defRPr>
                <a:solidFill>
                  <a:srgbClr val="1F4A98"/>
                </a:solidFill>
              </a:defRPr>
            </a:lvl1pPr>
          </a:lstStyle>
          <a:p>
            <a:r>
              <a:rPr lang="en-US" dirty="0"/>
              <a:t>© 2019 GBTA. All rights reserved.</a:t>
            </a:r>
          </a:p>
        </p:txBody>
      </p:sp>
      <p:sp>
        <p:nvSpPr>
          <p:cNvPr id="6" name="Slide Number Placeholder 5"/>
          <p:cNvSpPr>
            <a:spLocks noGrp="1"/>
          </p:cNvSpPr>
          <p:nvPr>
            <p:ph type="sldNum" sz="quarter" idx="12"/>
          </p:nvPr>
        </p:nvSpPr>
        <p:spPr>
          <a:xfrm>
            <a:off x="17056571" y="578449"/>
            <a:ext cx="643973" cy="7358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3722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4846" y="3394313"/>
            <a:ext cx="15258308" cy="1441556"/>
          </a:xfrm>
        </p:spPr>
        <p:txBody>
          <a:bodyPr anchor="b"/>
          <a:lstStyle>
            <a:lvl1pPr algn="l">
              <a:defRPr sz="7200" b="1" cap="none"/>
            </a:lvl1pPr>
          </a:lstStyle>
          <a:p>
            <a:r>
              <a:rPr lang="en-US" dirty="0"/>
              <a:t>Click to edit Master title style</a:t>
            </a:r>
          </a:p>
        </p:txBody>
      </p:sp>
      <p:sp>
        <p:nvSpPr>
          <p:cNvPr id="3" name="Text Placeholder 2"/>
          <p:cNvSpPr>
            <a:spLocks noGrp="1"/>
          </p:cNvSpPr>
          <p:nvPr>
            <p:ph type="body" idx="1"/>
          </p:nvPr>
        </p:nvSpPr>
        <p:spPr>
          <a:xfrm>
            <a:off x="1514845" y="5143501"/>
            <a:ext cx="15258308" cy="650933"/>
          </a:xfrm>
        </p:spPr>
        <p:txBody>
          <a:bodyPr anchor="t">
            <a:noAutofit/>
          </a:bodyPr>
          <a:lstStyle>
            <a:lvl1pPr marL="0" indent="0" algn="l">
              <a:buNone/>
              <a:defRPr sz="2700">
                <a:solidFill>
                  <a:srgbClr val="1F4A98"/>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17056571" y="556838"/>
            <a:ext cx="643973" cy="735899"/>
          </a:xfrm>
        </p:spPr>
        <p:txBody>
          <a:bodyPr/>
          <a:lstStyle/>
          <a:p>
            <a:fld id="{D57F1E4F-1CFF-5643-939E-217C01CDF565}" type="slidenum">
              <a:rPr lang="en-US" dirty="0"/>
              <a:pPr/>
              <a:t>‹#›</a:t>
            </a:fld>
            <a:endParaRPr lang="en-US" dirty="0"/>
          </a:p>
        </p:txBody>
      </p:sp>
      <p:sp>
        <p:nvSpPr>
          <p:cNvPr id="8" name="Date Placeholder 3">
            <a:extLst>
              <a:ext uri="{FF2B5EF4-FFF2-40B4-BE49-F238E27FC236}">
                <a16:creationId xmlns:a16="http://schemas.microsoft.com/office/drawing/2014/main" id="{CE25B637-A127-FF4B-A763-F8CE193E01AA}"/>
              </a:ext>
            </a:extLst>
          </p:cNvPr>
          <p:cNvSpPr>
            <a:spLocks noGrp="1"/>
          </p:cNvSpPr>
          <p:nvPr>
            <p:ph type="dt" sz="half" idx="10"/>
          </p:nvPr>
        </p:nvSpPr>
        <p:spPr>
          <a:xfrm>
            <a:off x="2418268" y="9272596"/>
            <a:ext cx="1451894" cy="547688"/>
          </a:xfrm>
        </p:spPr>
        <p:txBody>
          <a:bodyPr/>
          <a:lstStyle>
            <a:lvl1pPr>
              <a:defRPr>
                <a:solidFill>
                  <a:srgbClr val="1F4A98"/>
                </a:solidFill>
              </a:defRPr>
            </a:lvl1pPr>
          </a:lstStyle>
          <a:p>
            <a:fld id="{3AC073F1-A0EF-4D4B-98F5-B45EA2694A27}" type="datetime1">
              <a:rPr lang="en-US" smtClean="0"/>
              <a:pPr/>
              <a:t>9/22/2022</a:t>
            </a:fld>
            <a:endParaRPr lang="en-US" dirty="0"/>
          </a:p>
        </p:txBody>
      </p:sp>
      <p:sp>
        <p:nvSpPr>
          <p:cNvPr id="9" name="Footer Placeholder 4">
            <a:extLst>
              <a:ext uri="{FF2B5EF4-FFF2-40B4-BE49-F238E27FC236}">
                <a16:creationId xmlns:a16="http://schemas.microsoft.com/office/drawing/2014/main" id="{16F116A4-DA42-E547-BE3F-9690E1AD16ED}"/>
              </a:ext>
            </a:extLst>
          </p:cNvPr>
          <p:cNvSpPr>
            <a:spLocks noGrp="1"/>
          </p:cNvSpPr>
          <p:nvPr>
            <p:ph type="ftr" sz="quarter" idx="11"/>
          </p:nvPr>
        </p:nvSpPr>
        <p:spPr>
          <a:xfrm>
            <a:off x="279002" y="9272596"/>
            <a:ext cx="10043772" cy="547688"/>
          </a:xfrm>
        </p:spPr>
        <p:txBody>
          <a:bodyPr/>
          <a:lstStyle>
            <a:lvl1pPr>
              <a:defRPr>
                <a:solidFill>
                  <a:srgbClr val="1F4A98"/>
                </a:solidFill>
              </a:defRPr>
            </a:lvl1pPr>
          </a:lstStyle>
          <a:p>
            <a:r>
              <a:rPr lang="en-US" dirty="0"/>
              <a:t>© 2019 GBTA. All rights reserved.</a:t>
            </a:r>
          </a:p>
        </p:txBody>
      </p:sp>
    </p:spTree>
    <p:extLst>
      <p:ext uri="{BB962C8B-B14F-4D97-AF65-F5344CB8AC3E}">
        <p14:creationId xmlns:p14="http://schemas.microsoft.com/office/powerpoint/2010/main" val="158109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B356A70-E8F0-FA48-A4B0-153640CA48FD}"/>
              </a:ext>
            </a:extLst>
          </p:cNvPr>
          <p:cNvSpPr>
            <a:spLocks noGrp="1"/>
          </p:cNvSpPr>
          <p:nvPr>
            <p:ph type="pic" sz="quarter" idx="13"/>
          </p:nvPr>
        </p:nvSpPr>
        <p:spPr>
          <a:xfrm>
            <a:off x="0" y="0"/>
            <a:ext cx="18288000" cy="10287000"/>
          </a:xfrm>
          <a:solidFill>
            <a:srgbClr val="1F4A98"/>
          </a:solidFill>
        </p:spPr>
        <p:txBody>
          <a:bodyPr/>
          <a:lstStyle>
            <a:lvl1pPr marL="0" indent="0">
              <a:buFontTx/>
              <a:buNone/>
              <a:defRPr>
                <a:solidFill>
                  <a:schemeClr val="tx1"/>
                </a:solidFill>
              </a:defRPr>
            </a:lvl1pPr>
          </a:lstStyle>
          <a:p>
            <a:endParaRPr lang="en-US" dirty="0"/>
          </a:p>
        </p:txBody>
      </p:sp>
      <p:sp>
        <p:nvSpPr>
          <p:cNvPr id="2" name="Title 1"/>
          <p:cNvSpPr>
            <a:spLocks noGrp="1"/>
          </p:cNvSpPr>
          <p:nvPr>
            <p:ph type="title"/>
          </p:nvPr>
        </p:nvSpPr>
        <p:spPr>
          <a:xfrm>
            <a:off x="1201975" y="4876841"/>
            <a:ext cx="15854597" cy="1203038"/>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hasCustomPrompt="1"/>
          </p:nvPr>
        </p:nvSpPr>
        <p:spPr>
          <a:xfrm>
            <a:off x="1201976" y="6190003"/>
            <a:ext cx="15854595" cy="1025459"/>
          </a:xfrm>
        </p:spPr>
        <p:txBody>
          <a:bodyPr anchor="t" anchorCtr="0">
            <a:noAutofit/>
          </a:bodyPr>
          <a:lstStyle>
            <a:lvl1pPr>
              <a:buClr>
                <a:schemeClr val="bg2">
                  <a:lumMod val="75000"/>
                  <a:lumOff val="25000"/>
                </a:schemeClr>
              </a:buClr>
              <a:defRPr>
                <a:solidFill>
                  <a:schemeClr val="tx1"/>
                </a:solidFill>
              </a:defRPr>
            </a:lvl1pPr>
            <a:lvl2pPr>
              <a:buClr>
                <a:schemeClr val="bg2">
                  <a:lumMod val="75000"/>
                  <a:lumOff val="25000"/>
                </a:schemeClr>
              </a:buClr>
              <a:defRPr>
                <a:solidFill>
                  <a:schemeClr val="tx1"/>
                </a:solidFill>
              </a:defRPr>
            </a:lvl2pPr>
            <a:lvl3pPr>
              <a:buClr>
                <a:schemeClr val="bg2">
                  <a:lumMod val="75000"/>
                  <a:lumOff val="25000"/>
                </a:schemeClr>
              </a:buClr>
              <a:defRPr>
                <a:solidFill>
                  <a:schemeClr val="tx1"/>
                </a:solidFill>
              </a:defRPr>
            </a:lvl3pPr>
            <a:lvl4pPr>
              <a:buClr>
                <a:schemeClr val="bg2">
                  <a:lumMod val="75000"/>
                  <a:lumOff val="25000"/>
                </a:schemeClr>
              </a:buClr>
              <a:defRPr>
                <a:solidFill>
                  <a:schemeClr val="tx1"/>
                </a:solidFill>
              </a:defRPr>
            </a:lvl4pPr>
            <a:lvl5pPr>
              <a:buClr>
                <a:schemeClr val="bg2">
                  <a:lumMod val="75000"/>
                  <a:lumOff val="25000"/>
                </a:schemeClr>
              </a:buClr>
              <a:defRPr>
                <a:solidFill>
                  <a:schemeClr val="tx1"/>
                </a:solidFill>
              </a:defRPr>
            </a:lvl5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3AC073F1-A0EF-4D4B-98F5-B45EA2694A27}" type="datetime1">
              <a:rPr lang="en-US" smtClean="0"/>
              <a:pPr/>
              <a:t>9/22/2022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2019 GBTA. All rights reserved.</a:t>
            </a:r>
          </a:p>
        </p:txBody>
      </p:sp>
      <p:sp>
        <p:nvSpPr>
          <p:cNvPr id="9" name="Slide Number Placeholder 5">
            <a:extLst>
              <a:ext uri="{FF2B5EF4-FFF2-40B4-BE49-F238E27FC236}">
                <a16:creationId xmlns:a16="http://schemas.microsoft.com/office/drawing/2014/main" id="{BA11F0C8-D506-224A-8ABB-5B663026C9D9}"/>
              </a:ext>
            </a:extLst>
          </p:cNvPr>
          <p:cNvSpPr>
            <a:spLocks noGrp="1"/>
          </p:cNvSpPr>
          <p:nvPr>
            <p:ph type="sldNum" sz="quarter" idx="12"/>
          </p:nvPr>
        </p:nvSpPr>
        <p:spPr>
          <a:xfrm>
            <a:off x="17056571" y="532615"/>
            <a:ext cx="643973" cy="7358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32921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204" y="1815704"/>
            <a:ext cx="15842369" cy="1455675"/>
          </a:xfrm>
        </p:spPr>
        <p:txBody>
          <a:bodyPr/>
          <a:lstStyle/>
          <a:p>
            <a:r>
              <a:rPr lang="en-US" dirty="0"/>
              <a:t>Click to edit Master title style</a:t>
            </a:r>
          </a:p>
        </p:txBody>
      </p:sp>
      <p:sp>
        <p:nvSpPr>
          <p:cNvPr id="3" name="Content Placeholder 2"/>
          <p:cNvSpPr>
            <a:spLocks noGrp="1"/>
          </p:cNvSpPr>
          <p:nvPr>
            <p:ph sz="half" idx="1"/>
          </p:nvPr>
        </p:nvSpPr>
        <p:spPr>
          <a:xfrm>
            <a:off x="1203962" y="3316348"/>
            <a:ext cx="7640238" cy="504356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443804" y="3316349"/>
            <a:ext cx="7612767" cy="50435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46F0C83F-2038-824E-81B8-0E8696B6C42E}"/>
              </a:ext>
            </a:extLst>
          </p:cNvPr>
          <p:cNvSpPr>
            <a:spLocks noGrp="1"/>
          </p:cNvSpPr>
          <p:nvPr>
            <p:ph type="ftr" sz="quarter" idx="11"/>
          </p:nvPr>
        </p:nvSpPr>
        <p:spPr>
          <a:xfrm>
            <a:off x="279002" y="9272596"/>
            <a:ext cx="10043772" cy="547688"/>
          </a:xfrm>
        </p:spPr>
        <p:txBody>
          <a:bodyPr/>
          <a:lstStyle>
            <a:lvl1pPr>
              <a:defRPr>
                <a:solidFill>
                  <a:srgbClr val="1F4A98"/>
                </a:solidFill>
              </a:defRPr>
            </a:lvl1pPr>
          </a:lstStyle>
          <a:p>
            <a:r>
              <a:rPr lang="en-US" dirty="0"/>
              <a:t>© 2019 GBTA. All rights reserved.</a:t>
            </a:r>
          </a:p>
        </p:txBody>
      </p:sp>
      <p:sp>
        <p:nvSpPr>
          <p:cNvPr id="9" name="Date Placeholder 3">
            <a:extLst>
              <a:ext uri="{FF2B5EF4-FFF2-40B4-BE49-F238E27FC236}">
                <a16:creationId xmlns:a16="http://schemas.microsoft.com/office/drawing/2014/main" id="{1A334203-1E2B-5A49-89CC-5815490B77B2}"/>
              </a:ext>
            </a:extLst>
          </p:cNvPr>
          <p:cNvSpPr>
            <a:spLocks noGrp="1"/>
          </p:cNvSpPr>
          <p:nvPr>
            <p:ph type="dt" sz="half" idx="10"/>
          </p:nvPr>
        </p:nvSpPr>
        <p:spPr>
          <a:xfrm>
            <a:off x="2418268" y="9272596"/>
            <a:ext cx="1451894" cy="547688"/>
          </a:xfrm>
        </p:spPr>
        <p:txBody>
          <a:bodyPr/>
          <a:lstStyle>
            <a:lvl1pPr>
              <a:defRPr>
                <a:solidFill>
                  <a:srgbClr val="1F4A98"/>
                </a:solidFill>
              </a:defRPr>
            </a:lvl1pPr>
          </a:lstStyle>
          <a:p>
            <a:fld id="{3AC073F1-A0EF-4D4B-98F5-B45EA2694A27}" type="datetime1">
              <a:rPr lang="en-US" smtClean="0"/>
              <a:pPr/>
              <a:t>9/22/2022</a:t>
            </a:fld>
            <a:endParaRPr lang="en-US" dirty="0"/>
          </a:p>
        </p:txBody>
      </p:sp>
      <p:sp>
        <p:nvSpPr>
          <p:cNvPr id="10" name="Slide Number Placeholder 5">
            <a:extLst>
              <a:ext uri="{FF2B5EF4-FFF2-40B4-BE49-F238E27FC236}">
                <a16:creationId xmlns:a16="http://schemas.microsoft.com/office/drawing/2014/main" id="{FBCC7A14-2CE3-4049-8F57-2905F297BE43}"/>
              </a:ext>
            </a:extLst>
          </p:cNvPr>
          <p:cNvSpPr>
            <a:spLocks noGrp="1"/>
          </p:cNvSpPr>
          <p:nvPr>
            <p:ph type="sldNum" sz="quarter" idx="12"/>
          </p:nvPr>
        </p:nvSpPr>
        <p:spPr>
          <a:xfrm>
            <a:off x="17056571" y="532615"/>
            <a:ext cx="643973" cy="7358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3465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5750" y="1830030"/>
            <a:ext cx="15842369" cy="1455675"/>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03961" y="3320792"/>
            <a:ext cx="7767650" cy="823277"/>
          </a:xfrm>
        </p:spPr>
        <p:txBody>
          <a:bodyPr anchor="b">
            <a:noAutofit/>
          </a:bodyPr>
          <a:lstStyle>
            <a:lvl1pPr marL="0" indent="0" algn="l">
              <a:buNone/>
              <a:defRPr sz="3000" b="1" i="0">
                <a:solidFill>
                  <a:srgbClr val="1F4A98"/>
                </a:solidFill>
                <a:latin typeface="Arial"/>
                <a:cs typeface="Aria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p:cNvSpPr>
            <a:spLocks noGrp="1"/>
          </p:cNvSpPr>
          <p:nvPr>
            <p:ph sz="half" idx="2"/>
          </p:nvPr>
        </p:nvSpPr>
        <p:spPr>
          <a:xfrm>
            <a:off x="1195750" y="4207672"/>
            <a:ext cx="7775864" cy="4197614"/>
          </a:xfrm>
        </p:spPr>
        <p:txBody>
          <a:bodyPr anchor="t">
            <a:normAutofit/>
          </a:bodyPr>
          <a:lstStyle>
            <a:lvl1pPr marL="514350" indent="-5143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316391" y="3314111"/>
            <a:ext cx="7740180" cy="864393"/>
          </a:xfrm>
        </p:spPr>
        <p:txBody>
          <a:bodyPr anchor="b">
            <a:noAutofit/>
          </a:bodyPr>
          <a:lstStyle>
            <a:lvl1pPr marL="0" indent="0" algn="l">
              <a:buNone/>
              <a:defRPr sz="3000" b="1" i="0">
                <a:solidFill>
                  <a:srgbClr val="1F4A98"/>
                </a:solidFill>
                <a:latin typeface="Arial"/>
                <a:cs typeface="Aria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6" name="Content Placeholder 5"/>
          <p:cNvSpPr>
            <a:spLocks noGrp="1"/>
          </p:cNvSpPr>
          <p:nvPr>
            <p:ph sz="quarter" idx="4"/>
          </p:nvPr>
        </p:nvSpPr>
        <p:spPr>
          <a:xfrm>
            <a:off x="9316391" y="4211525"/>
            <a:ext cx="7740180" cy="4197614"/>
          </a:xfrm>
        </p:spPr>
        <p:txBody>
          <a:bodyPr anchor="t">
            <a:normAutofit/>
          </a:bodyPr>
          <a:lstStyle>
            <a:lvl1pPr marL="514350" indent="-51435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63FCA23-A11D-0049-9E91-5A1446F6174C}"/>
              </a:ext>
            </a:extLst>
          </p:cNvPr>
          <p:cNvSpPr>
            <a:spLocks noGrp="1"/>
          </p:cNvSpPr>
          <p:nvPr>
            <p:ph type="ftr" sz="quarter" idx="11"/>
          </p:nvPr>
        </p:nvSpPr>
        <p:spPr>
          <a:xfrm>
            <a:off x="279002" y="9272596"/>
            <a:ext cx="10043772" cy="547688"/>
          </a:xfrm>
        </p:spPr>
        <p:txBody>
          <a:bodyPr/>
          <a:lstStyle>
            <a:lvl1pPr>
              <a:defRPr>
                <a:solidFill>
                  <a:srgbClr val="1F4A98"/>
                </a:solidFill>
              </a:defRPr>
            </a:lvl1pPr>
          </a:lstStyle>
          <a:p>
            <a:r>
              <a:rPr lang="en-US" dirty="0"/>
              <a:t>© 2019 GBTA. All rights reserved.</a:t>
            </a:r>
          </a:p>
        </p:txBody>
      </p:sp>
      <p:sp>
        <p:nvSpPr>
          <p:cNvPr id="11" name="Date Placeholder 3">
            <a:extLst>
              <a:ext uri="{FF2B5EF4-FFF2-40B4-BE49-F238E27FC236}">
                <a16:creationId xmlns:a16="http://schemas.microsoft.com/office/drawing/2014/main" id="{18AB4951-E0F2-B34D-A27B-A807E04ECDBC}"/>
              </a:ext>
            </a:extLst>
          </p:cNvPr>
          <p:cNvSpPr>
            <a:spLocks noGrp="1"/>
          </p:cNvSpPr>
          <p:nvPr>
            <p:ph type="dt" sz="half" idx="10"/>
          </p:nvPr>
        </p:nvSpPr>
        <p:spPr>
          <a:xfrm>
            <a:off x="2418268" y="9272596"/>
            <a:ext cx="1451894" cy="547688"/>
          </a:xfrm>
        </p:spPr>
        <p:txBody>
          <a:bodyPr/>
          <a:lstStyle>
            <a:lvl1pPr>
              <a:defRPr>
                <a:solidFill>
                  <a:srgbClr val="1F4A98"/>
                </a:solidFill>
              </a:defRPr>
            </a:lvl1pPr>
          </a:lstStyle>
          <a:p>
            <a:fld id="{3AC073F1-A0EF-4D4B-98F5-B45EA2694A27}" type="datetime1">
              <a:rPr lang="en-US" smtClean="0"/>
              <a:pPr/>
              <a:t>9/22/2022</a:t>
            </a:fld>
            <a:endParaRPr lang="en-US" dirty="0"/>
          </a:p>
        </p:txBody>
      </p:sp>
      <p:sp>
        <p:nvSpPr>
          <p:cNvPr id="12" name="Slide Number Placeholder 5">
            <a:extLst>
              <a:ext uri="{FF2B5EF4-FFF2-40B4-BE49-F238E27FC236}">
                <a16:creationId xmlns:a16="http://schemas.microsoft.com/office/drawing/2014/main" id="{9270482C-8D61-1149-B0CA-AD75C6BEEC1E}"/>
              </a:ext>
            </a:extLst>
          </p:cNvPr>
          <p:cNvSpPr>
            <a:spLocks noGrp="1"/>
          </p:cNvSpPr>
          <p:nvPr>
            <p:ph type="sldNum" sz="quarter" idx="12"/>
          </p:nvPr>
        </p:nvSpPr>
        <p:spPr>
          <a:xfrm>
            <a:off x="17056571" y="532615"/>
            <a:ext cx="643973" cy="7358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0221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71E717DF-7A2A-F04A-95D0-5AE3B45F2F98}"/>
              </a:ext>
            </a:extLst>
          </p:cNvPr>
          <p:cNvSpPr>
            <a:spLocks noGrp="1"/>
          </p:cNvSpPr>
          <p:nvPr>
            <p:ph type="ftr" sz="quarter" idx="11"/>
          </p:nvPr>
        </p:nvSpPr>
        <p:spPr>
          <a:xfrm>
            <a:off x="279002" y="9272596"/>
            <a:ext cx="10043772" cy="547688"/>
          </a:xfrm>
        </p:spPr>
        <p:txBody>
          <a:bodyPr/>
          <a:lstStyle>
            <a:lvl1pPr>
              <a:defRPr>
                <a:solidFill>
                  <a:srgbClr val="1F4A98"/>
                </a:solidFill>
              </a:defRPr>
            </a:lvl1pPr>
          </a:lstStyle>
          <a:p>
            <a:r>
              <a:rPr lang="en-US" dirty="0"/>
              <a:t>© 2019 GBTA. All rights reserved.</a:t>
            </a:r>
          </a:p>
        </p:txBody>
      </p:sp>
      <p:sp>
        <p:nvSpPr>
          <p:cNvPr id="7" name="Date Placeholder 3">
            <a:extLst>
              <a:ext uri="{FF2B5EF4-FFF2-40B4-BE49-F238E27FC236}">
                <a16:creationId xmlns:a16="http://schemas.microsoft.com/office/drawing/2014/main" id="{2386BE97-09E5-A845-AE49-516B55F11CF4}"/>
              </a:ext>
            </a:extLst>
          </p:cNvPr>
          <p:cNvSpPr>
            <a:spLocks noGrp="1"/>
          </p:cNvSpPr>
          <p:nvPr>
            <p:ph type="dt" sz="half" idx="10"/>
          </p:nvPr>
        </p:nvSpPr>
        <p:spPr>
          <a:xfrm>
            <a:off x="2418268" y="9272596"/>
            <a:ext cx="1451894" cy="547688"/>
          </a:xfrm>
        </p:spPr>
        <p:txBody>
          <a:bodyPr/>
          <a:lstStyle>
            <a:lvl1pPr>
              <a:defRPr>
                <a:solidFill>
                  <a:srgbClr val="1F4A98"/>
                </a:solidFill>
              </a:defRPr>
            </a:lvl1pPr>
          </a:lstStyle>
          <a:p>
            <a:fld id="{3AC073F1-A0EF-4D4B-98F5-B45EA2694A27}" type="datetime1">
              <a:rPr lang="en-US" smtClean="0"/>
              <a:pPr/>
              <a:t>9/22/2022</a:t>
            </a:fld>
            <a:endParaRPr lang="en-US" dirty="0"/>
          </a:p>
        </p:txBody>
      </p:sp>
      <p:sp>
        <p:nvSpPr>
          <p:cNvPr id="10" name="Picture Placeholder 8">
            <a:extLst>
              <a:ext uri="{FF2B5EF4-FFF2-40B4-BE49-F238E27FC236}">
                <a16:creationId xmlns:a16="http://schemas.microsoft.com/office/drawing/2014/main" id="{2478014D-B5DD-1645-9D9E-E98994C8017C}"/>
              </a:ext>
            </a:extLst>
          </p:cNvPr>
          <p:cNvSpPr>
            <a:spLocks noGrp="1"/>
          </p:cNvSpPr>
          <p:nvPr>
            <p:ph type="pic" sz="quarter" idx="14"/>
          </p:nvPr>
        </p:nvSpPr>
        <p:spPr>
          <a:xfrm>
            <a:off x="7375161" y="3835927"/>
            <a:ext cx="9698403" cy="4407695"/>
          </a:xfrm>
        </p:spPr>
        <p:txBody>
          <a:bodyPr/>
          <a:lstStyle>
            <a:lvl1pPr marL="0" indent="0">
              <a:buFontTx/>
              <a:buNone/>
              <a:defRPr/>
            </a:lvl1pPr>
          </a:lstStyle>
          <a:p>
            <a:endParaRPr lang="en-US" dirty="0"/>
          </a:p>
        </p:txBody>
      </p:sp>
      <p:sp>
        <p:nvSpPr>
          <p:cNvPr id="12" name="Text Placeholder 11">
            <a:extLst>
              <a:ext uri="{FF2B5EF4-FFF2-40B4-BE49-F238E27FC236}">
                <a16:creationId xmlns:a16="http://schemas.microsoft.com/office/drawing/2014/main" id="{CC117151-7778-BA4B-A927-E242E29B3A25}"/>
              </a:ext>
            </a:extLst>
          </p:cNvPr>
          <p:cNvSpPr>
            <a:spLocks noGrp="1"/>
          </p:cNvSpPr>
          <p:nvPr>
            <p:ph type="body" sz="quarter" idx="15"/>
          </p:nvPr>
        </p:nvSpPr>
        <p:spPr>
          <a:xfrm>
            <a:off x="1214438" y="3835926"/>
            <a:ext cx="5815013" cy="4386531"/>
          </a:xfrm>
        </p:spPr>
        <p:txBody>
          <a:bodyPr/>
          <a:lstStyle>
            <a:lvl1pPr>
              <a:buClr>
                <a:schemeClr val="bg2">
                  <a:lumMod val="75000"/>
                  <a:lumOff val="25000"/>
                </a:schemeClr>
              </a:buClr>
              <a:defRPr>
                <a:solidFill>
                  <a:schemeClr val="bg2">
                    <a:lumMod val="75000"/>
                    <a:lumOff val="25000"/>
                  </a:schemeClr>
                </a:solidFill>
              </a:defRPr>
            </a:lvl1pPr>
            <a:lvl2pPr>
              <a:buClr>
                <a:schemeClr val="bg2">
                  <a:lumMod val="75000"/>
                  <a:lumOff val="25000"/>
                </a:schemeClr>
              </a:buClr>
              <a:defRPr>
                <a:solidFill>
                  <a:schemeClr val="bg2">
                    <a:lumMod val="75000"/>
                    <a:lumOff val="25000"/>
                  </a:schemeClr>
                </a:solidFill>
              </a:defRPr>
            </a:lvl2pPr>
            <a:lvl3pPr>
              <a:buClr>
                <a:schemeClr val="bg2">
                  <a:lumMod val="75000"/>
                  <a:lumOff val="25000"/>
                </a:schemeClr>
              </a:buClr>
              <a:defRPr>
                <a:solidFill>
                  <a:schemeClr val="bg2">
                    <a:lumMod val="75000"/>
                    <a:lumOff val="25000"/>
                  </a:schemeClr>
                </a:solidFill>
              </a:defRPr>
            </a:lvl3pPr>
            <a:lvl4pPr>
              <a:buClr>
                <a:schemeClr val="bg2">
                  <a:lumMod val="75000"/>
                  <a:lumOff val="25000"/>
                </a:schemeClr>
              </a:buClr>
              <a:defRPr>
                <a:solidFill>
                  <a:schemeClr val="bg2">
                    <a:lumMod val="75000"/>
                    <a:lumOff val="25000"/>
                  </a:schemeClr>
                </a:solidFill>
              </a:defRPr>
            </a:lvl4pPr>
            <a:lvl5pPr>
              <a:buClr>
                <a:schemeClr val="bg2">
                  <a:lumMod val="75000"/>
                  <a:lumOff val="25000"/>
                </a:schemeClr>
              </a:buClr>
              <a:defRPr>
                <a:solidFill>
                  <a:schemeClr val="bg2">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9C4E8B61-AB53-4144-A247-2FA5440D0BBC}"/>
              </a:ext>
            </a:extLst>
          </p:cNvPr>
          <p:cNvSpPr>
            <a:spLocks noGrp="1"/>
          </p:cNvSpPr>
          <p:nvPr>
            <p:ph type="sldNum" sz="quarter" idx="12"/>
          </p:nvPr>
        </p:nvSpPr>
        <p:spPr>
          <a:xfrm>
            <a:off x="17056571" y="532615"/>
            <a:ext cx="643973" cy="7358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645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71E717DF-7A2A-F04A-95D0-5AE3B45F2F98}"/>
              </a:ext>
            </a:extLst>
          </p:cNvPr>
          <p:cNvSpPr>
            <a:spLocks noGrp="1"/>
          </p:cNvSpPr>
          <p:nvPr>
            <p:ph type="ftr" sz="quarter" idx="11"/>
          </p:nvPr>
        </p:nvSpPr>
        <p:spPr>
          <a:xfrm>
            <a:off x="279002" y="9272596"/>
            <a:ext cx="10043772" cy="547688"/>
          </a:xfrm>
        </p:spPr>
        <p:txBody>
          <a:bodyPr/>
          <a:lstStyle>
            <a:lvl1pPr>
              <a:defRPr>
                <a:solidFill>
                  <a:srgbClr val="1F4A98"/>
                </a:solidFill>
              </a:defRPr>
            </a:lvl1pPr>
          </a:lstStyle>
          <a:p>
            <a:r>
              <a:rPr lang="en-US" dirty="0"/>
              <a:t>© 2019 GBTA. All rights reserved.</a:t>
            </a:r>
          </a:p>
        </p:txBody>
      </p:sp>
      <p:sp>
        <p:nvSpPr>
          <p:cNvPr id="7" name="Date Placeholder 3">
            <a:extLst>
              <a:ext uri="{FF2B5EF4-FFF2-40B4-BE49-F238E27FC236}">
                <a16:creationId xmlns:a16="http://schemas.microsoft.com/office/drawing/2014/main" id="{2386BE97-09E5-A845-AE49-516B55F11CF4}"/>
              </a:ext>
            </a:extLst>
          </p:cNvPr>
          <p:cNvSpPr>
            <a:spLocks noGrp="1"/>
          </p:cNvSpPr>
          <p:nvPr>
            <p:ph type="dt" sz="half" idx="10"/>
          </p:nvPr>
        </p:nvSpPr>
        <p:spPr>
          <a:xfrm>
            <a:off x="2418268" y="9272596"/>
            <a:ext cx="1451894" cy="547688"/>
          </a:xfrm>
        </p:spPr>
        <p:txBody>
          <a:bodyPr/>
          <a:lstStyle>
            <a:lvl1pPr>
              <a:defRPr>
                <a:solidFill>
                  <a:srgbClr val="1F4A98"/>
                </a:solidFill>
              </a:defRPr>
            </a:lvl1pPr>
          </a:lstStyle>
          <a:p>
            <a:fld id="{3AC073F1-A0EF-4D4B-98F5-B45EA2694A27}" type="datetime1">
              <a:rPr lang="en-US" smtClean="0"/>
              <a:pPr/>
              <a:t>9/22/2022</a:t>
            </a:fld>
            <a:endParaRPr lang="en-US" dirty="0"/>
          </a:p>
        </p:txBody>
      </p:sp>
      <p:sp>
        <p:nvSpPr>
          <p:cNvPr id="10" name="Picture Placeholder 8">
            <a:extLst>
              <a:ext uri="{FF2B5EF4-FFF2-40B4-BE49-F238E27FC236}">
                <a16:creationId xmlns:a16="http://schemas.microsoft.com/office/drawing/2014/main" id="{2478014D-B5DD-1645-9D9E-E98994C8017C}"/>
              </a:ext>
            </a:extLst>
          </p:cNvPr>
          <p:cNvSpPr>
            <a:spLocks noGrp="1"/>
          </p:cNvSpPr>
          <p:nvPr>
            <p:ph type="pic" sz="quarter" idx="14"/>
          </p:nvPr>
        </p:nvSpPr>
        <p:spPr>
          <a:xfrm>
            <a:off x="7375161" y="3835927"/>
            <a:ext cx="9698403" cy="4407695"/>
          </a:xfrm>
        </p:spPr>
        <p:txBody>
          <a:bodyPr/>
          <a:lstStyle>
            <a:lvl1pPr marL="0" indent="0">
              <a:buFontTx/>
              <a:buNone/>
              <a:defRPr/>
            </a:lvl1pPr>
          </a:lstStyle>
          <a:p>
            <a:endParaRPr lang="en-US" dirty="0"/>
          </a:p>
        </p:txBody>
      </p:sp>
      <p:sp>
        <p:nvSpPr>
          <p:cNvPr id="12" name="Text Placeholder 11">
            <a:extLst>
              <a:ext uri="{FF2B5EF4-FFF2-40B4-BE49-F238E27FC236}">
                <a16:creationId xmlns:a16="http://schemas.microsoft.com/office/drawing/2014/main" id="{CC117151-7778-BA4B-A927-E242E29B3A25}"/>
              </a:ext>
            </a:extLst>
          </p:cNvPr>
          <p:cNvSpPr>
            <a:spLocks noGrp="1"/>
          </p:cNvSpPr>
          <p:nvPr>
            <p:ph type="body" sz="quarter" idx="15"/>
          </p:nvPr>
        </p:nvSpPr>
        <p:spPr>
          <a:xfrm>
            <a:off x="1214438" y="3835926"/>
            <a:ext cx="5815013" cy="4386531"/>
          </a:xfrm>
        </p:spPr>
        <p:txBody>
          <a:bodyPr/>
          <a:lstStyle>
            <a:lvl1pPr>
              <a:buClr>
                <a:schemeClr val="bg2">
                  <a:lumMod val="75000"/>
                  <a:lumOff val="25000"/>
                </a:schemeClr>
              </a:buClr>
              <a:defRPr>
                <a:solidFill>
                  <a:schemeClr val="bg2">
                    <a:lumMod val="75000"/>
                    <a:lumOff val="25000"/>
                  </a:schemeClr>
                </a:solidFill>
              </a:defRPr>
            </a:lvl1pPr>
            <a:lvl2pPr>
              <a:buClr>
                <a:schemeClr val="bg2">
                  <a:lumMod val="75000"/>
                  <a:lumOff val="25000"/>
                </a:schemeClr>
              </a:buClr>
              <a:defRPr>
                <a:solidFill>
                  <a:schemeClr val="bg2">
                    <a:lumMod val="75000"/>
                    <a:lumOff val="25000"/>
                  </a:schemeClr>
                </a:solidFill>
              </a:defRPr>
            </a:lvl2pPr>
            <a:lvl3pPr>
              <a:buClr>
                <a:schemeClr val="bg2">
                  <a:lumMod val="75000"/>
                  <a:lumOff val="25000"/>
                </a:schemeClr>
              </a:buClr>
              <a:defRPr>
                <a:solidFill>
                  <a:schemeClr val="bg2">
                    <a:lumMod val="75000"/>
                    <a:lumOff val="25000"/>
                  </a:schemeClr>
                </a:solidFill>
              </a:defRPr>
            </a:lvl3pPr>
            <a:lvl4pPr>
              <a:buClr>
                <a:schemeClr val="bg2">
                  <a:lumMod val="75000"/>
                  <a:lumOff val="25000"/>
                </a:schemeClr>
              </a:buClr>
              <a:defRPr>
                <a:solidFill>
                  <a:schemeClr val="bg2">
                    <a:lumMod val="75000"/>
                    <a:lumOff val="25000"/>
                  </a:schemeClr>
                </a:solidFill>
              </a:defRPr>
            </a:lvl4pPr>
            <a:lvl5pPr>
              <a:buClr>
                <a:schemeClr val="bg2">
                  <a:lumMod val="75000"/>
                  <a:lumOff val="25000"/>
                </a:schemeClr>
              </a:buClr>
              <a:defRPr>
                <a:solidFill>
                  <a:schemeClr val="bg2">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5ACCBD89-E96A-9B4F-BA02-2D4FC9B57C08}"/>
              </a:ext>
            </a:extLst>
          </p:cNvPr>
          <p:cNvSpPr>
            <a:spLocks noGrp="1"/>
          </p:cNvSpPr>
          <p:nvPr>
            <p:ph type="sldNum" sz="quarter" idx="12"/>
          </p:nvPr>
        </p:nvSpPr>
        <p:spPr>
          <a:xfrm>
            <a:off x="17056571" y="532615"/>
            <a:ext cx="643973" cy="7358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035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7" name="Picture 6" descr="chapter-logo-chicago-01.jpg"/>
          <p:cNvPicPr>
            <a:picLocks noChangeAspect="1"/>
          </p:cNvPicPr>
          <p:nvPr userDrawn="1"/>
        </p:nvPicPr>
        <p:blipFill>
          <a:blip r:embed="rId12"/>
          <a:stretch>
            <a:fillRect/>
          </a:stretch>
        </p:blipFill>
        <p:spPr>
          <a:xfrm>
            <a:off x="15104277" y="8245878"/>
            <a:ext cx="2884212" cy="1737477"/>
          </a:xfrm>
          <a:prstGeom prst="rect">
            <a:avLst/>
          </a:prstGeom>
        </p:spPr>
      </p:pic>
      <p:sp>
        <p:nvSpPr>
          <p:cNvPr id="2" name="Title Placeholder 1"/>
          <p:cNvSpPr>
            <a:spLocks noGrp="1"/>
          </p:cNvSpPr>
          <p:nvPr>
            <p:ph type="title"/>
          </p:nvPr>
        </p:nvSpPr>
        <p:spPr>
          <a:xfrm>
            <a:off x="1214204" y="2065094"/>
            <a:ext cx="15842369" cy="1455675"/>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214205" y="3520769"/>
            <a:ext cx="15842370" cy="4708832"/>
          </a:xfrm>
          <a:prstGeom prst="rect">
            <a:avLst/>
          </a:prstGeom>
          <a:effectLst/>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79002" y="9272596"/>
            <a:ext cx="10043772" cy="547688"/>
          </a:xfrm>
          <a:prstGeom prst="rect">
            <a:avLst/>
          </a:prstGeom>
        </p:spPr>
        <p:txBody>
          <a:bodyPr vert="horz" lIns="91440" tIns="45720" rIns="91440" bIns="45720" rtlCol="0" anchor="b"/>
          <a:lstStyle>
            <a:lvl1pPr algn="l">
              <a:defRPr sz="1350">
                <a:solidFill>
                  <a:srgbClr val="1F4A98"/>
                </a:solidFill>
                <a:latin typeface="Arial"/>
                <a:cs typeface="Arial"/>
              </a:defRPr>
            </a:lvl1pPr>
          </a:lstStyle>
          <a:p>
            <a:r>
              <a:rPr lang="en-US" dirty="0">
                <a:ea typeface="Lucida Grande"/>
              </a:rPr>
              <a:t>© 2019 GBTA. All rights reserved.</a:t>
            </a:r>
            <a:endParaRPr lang="en-US" dirty="0"/>
          </a:p>
        </p:txBody>
      </p:sp>
      <p:sp>
        <p:nvSpPr>
          <p:cNvPr id="4" name="Date Placeholder 3"/>
          <p:cNvSpPr>
            <a:spLocks noGrp="1"/>
          </p:cNvSpPr>
          <p:nvPr>
            <p:ph type="dt" sz="half" idx="2"/>
          </p:nvPr>
        </p:nvSpPr>
        <p:spPr>
          <a:xfrm>
            <a:off x="2418268" y="9272596"/>
            <a:ext cx="1451894" cy="547688"/>
          </a:xfrm>
          <a:prstGeom prst="rect">
            <a:avLst/>
          </a:prstGeom>
        </p:spPr>
        <p:txBody>
          <a:bodyPr vert="horz" lIns="91440" tIns="45720" rIns="91440" bIns="45720" rtlCol="0" anchor="b"/>
          <a:lstStyle>
            <a:lvl1pPr algn="r">
              <a:defRPr sz="1350">
                <a:solidFill>
                  <a:srgbClr val="1F4A98"/>
                </a:solidFill>
              </a:defRPr>
            </a:lvl1pPr>
          </a:lstStyle>
          <a:p>
            <a:fld id="{4002B9C1-00E8-894B-A8F9-3A187574AA5C}" type="datetime1">
              <a:rPr lang="en-US" smtClean="0"/>
              <a:pPr/>
              <a:t>9/22/2022</a:t>
            </a:fld>
            <a:endParaRPr lang="en-US" dirty="0"/>
          </a:p>
        </p:txBody>
      </p:sp>
      <p:sp>
        <p:nvSpPr>
          <p:cNvPr id="6" name="Slide Number Placeholder 5"/>
          <p:cNvSpPr>
            <a:spLocks noGrp="1"/>
          </p:cNvSpPr>
          <p:nvPr>
            <p:ph type="sldNum" sz="quarter" idx="4"/>
          </p:nvPr>
        </p:nvSpPr>
        <p:spPr>
          <a:xfrm>
            <a:off x="17056571" y="1014038"/>
            <a:ext cx="643973" cy="735899"/>
          </a:xfrm>
          <a:prstGeom prst="rect">
            <a:avLst/>
          </a:prstGeom>
        </p:spPr>
        <p:txBody>
          <a:bodyPr vert="horz" lIns="91440" tIns="45720" rIns="91440" bIns="10800" rtlCol="0" anchor="b"/>
          <a:lstStyle>
            <a:lvl1pPr algn="r">
              <a:defRPr sz="2100">
                <a:solidFill>
                  <a:schemeClr val="tx1"/>
                </a:solidFill>
              </a:defRPr>
            </a:lvl1pPr>
          </a:lstStyle>
          <a:p>
            <a:fld id="{64F10878-8F4D-0040-B33B-FB3951E30853}" type="slidenum">
              <a:rPr lang="en-US" smtClean="0"/>
              <a:pPr/>
              <a:t>‹#›</a:t>
            </a:fld>
            <a:endParaRPr lang="en-US" dirty="0"/>
          </a:p>
        </p:txBody>
      </p:sp>
    </p:spTree>
    <p:extLst>
      <p:ext uri="{BB962C8B-B14F-4D97-AF65-F5344CB8AC3E}">
        <p14:creationId xmlns:p14="http://schemas.microsoft.com/office/powerpoint/2010/main" val="3526030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685800" rtl="0" eaLnBrk="1" latinLnBrk="0" hangingPunct="1">
        <a:spcBef>
          <a:spcPct val="0"/>
        </a:spcBef>
        <a:buNone/>
        <a:defRPr sz="5700" b="1" kern="1200">
          <a:solidFill>
            <a:schemeClr val="accent5"/>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spcBef>
          <a:spcPct val="20000"/>
        </a:spcBef>
        <a:spcAft>
          <a:spcPts val="900"/>
        </a:spcAft>
        <a:buClr>
          <a:schemeClr val="bg2">
            <a:lumMod val="75000"/>
            <a:lumOff val="25000"/>
          </a:schemeClr>
        </a:buClr>
        <a:buSzPct val="120000"/>
        <a:buFontTx/>
        <a:buNone/>
        <a:defRPr sz="3000" kern="1200">
          <a:solidFill>
            <a:schemeClr val="bg2">
              <a:lumMod val="75000"/>
              <a:lumOff val="25000"/>
            </a:schemeClr>
          </a:solidFill>
          <a:latin typeface="+mn-lt"/>
          <a:ea typeface="+mn-ea"/>
          <a:cs typeface="+mn-cs"/>
        </a:defRPr>
      </a:lvl1pPr>
      <a:lvl2pPr marL="1114425" indent="-428625" algn="l" defTabSz="685800" rtl="0" eaLnBrk="1" latinLnBrk="0" hangingPunct="1">
        <a:spcBef>
          <a:spcPct val="20000"/>
        </a:spcBef>
        <a:spcAft>
          <a:spcPts val="900"/>
        </a:spcAft>
        <a:buClr>
          <a:schemeClr val="bg2">
            <a:lumMod val="75000"/>
            <a:lumOff val="25000"/>
          </a:schemeClr>
        </a:buClr>
        <a:buSzPct val="120000"/>
        <a:buFont typeface="Arial" panose="020B0604020202020204" pitchFamily="34" charset="0"/>
        <a:buChar char="•"/>
        <a:defRPr sz="2400" kern="1200">
          <a:solidFill>
            <a:schemeClr val="bg2">
              <a:lumMod val="75000"/>
              <a:lumOff val="25000"/>
            </a:schemeClr>
          </a:solidFill>
          <a:latin typeface="+mn-lt"/>
          <a:ea typeface="+mn-ea"/>
          <a:cs typeface="+mn-cs"/>
        </a:defRPr>
      </a:lvl2pPr>
      <a:lvl3pPr marL="1714500" indent="-342900" algn="l" defTabSz="685800" rtl="0" eaLnBrk="1" latinLnBrk="0" hangingPunct="1">
        <a:spcBef>
          <a:spcPct val="20000"/>
        </a:spcBef>
        <a:spcAft>
          <a:spcPts val="900"/>
        </a:spcAft>
        <a:buClr>
          <a:schemeClr val="bg2">
            <a:lumMod val="75000"/>
            <a:lumOff val="25000"/>
          </a:schemeClr>
        </a:buClr>
        <a:buSzPct val="120000"/>
        <a:buFont typeface="Arial" panose="020B0604020202020204" pitchFamily="34" charset="0"/>
        <a:buChar char="•"/>
        <a:defRPr sz="2100" kern="1200">
          <a:solidFill>
            <a:schemeClr val="bg2">
              <a:lumMod val="75000"/>
              <a:lumOff val="25000"/>
            </a:schemeClr>
          </a:solidFill>
          <a:latin typeface="+mn-lt"/>
          <a:ea typeface="+mn-ea"/>
          <a:cs typeface="+mn-cs"/>
        </a:defRPr>
      </a:lvl3pPr>
      <a:lvl4pPr marL="2400300" indent="-342900" algn="l" defTabSz="685800" rtl="0" eaLnBrk="1" latinLnBrk="0" hangingPunct="1">
        <a:spcBef>
          <a:spcPct val="20000"/>
        </a:spcBef>
        <a:spcAft>
          <a:spcPts val="900"/>
        </a:spcAft>
        <a:buClr>
          <a:schemeClr val="bg2">
            <a:lumMod val="75000"/>
            <a:lumOff val="25000"/>
          </a:schemeClr>
        </a:buClr>
        <a:buSzPct val="120000"/>
        <a:buFont typeface="Arial" panose="020B0604020202020204" pitchFamily="34" charset="0"/>
        <a:buChar char="•"/>
        <a:defRPr sz="1800" kern="1200">
          <a:solidFill>
            <a:schemeClr val="bg2">
              <a:lumMod val="75000"/>
              <a:lumOff val="25000"/>
            </a:schemeClr>
          </a:solidFill>
          <a:latin typeface="+mn-lt"/>
          <a:ea typeface="+mn-ea"/>
          <a:cs typeface="+mn-cs"/>
        </a:defRPr>
      </a:lvl4pPr>
      <a:lvl5pPr marL="3086100" indent="-342900" algn="l" defTabSz="685800" rtl="0" eaLnBrk="1" latinLnBrk="0" hangingPunct="1">
        <a:spcBef>
          <a:spcPct val="20000"/>
        </a:spcBef>
        <a:spcAft>
          <a:spcPts val="900"/>
        </a:spcAft>
        <a:buClr>
          <a:schemeClr val="bg2">
            <a:lumMod val="75000"/>
            <a:lumOff val="25000"/>
          </a:schemeClr>
        </a:buClr>
        <a:buSzPct val="120000"/>
        <a:buFont typeface="Arial" panose="020B0604020202020204" pitchFamily="34" charset="0"/>
        <a:buChar char="•"/>
        <a:defRPr sz="1800" kern="1200">
          <a:solidFill>
            <a:schemeClr val="bg2">
              <a:lumMod val="75000"/>
              <a:lumOff val="25000"/>
            </a:schemeClr>
          </a:solidFill>
          <a:latin typeface="+mn-lt"/>
          <a:ea typeface="+mn-ea"/>
          <a:cs typeface="+mn-cs"/>
        </a:defRPr>
      </a:lvl5pPr>
      <a:lvl6pPr marL="3600000" indent="-342900" algn="l" defTabSz="685800" rtl="0" eaLnBrk="1" latinLnBrk="0" hangingPunct="1">
        <a:spcBef>
          <a:spcPct val="20000"/>
        </a:spcBef>
        <a:spcAft>
          <a:spcPts val="900"/>
        </a:spcAft>
        <a:buClr>
          <a:schemeClr val="accent1"/>
        </a:buClr>
        <a:buFont typeface="Wingdings 2" charset="2"/>
        <a:buChar char=""/>
        <a:defRPr sz="1800" kern="1200">
          <a:solidFill>
            <a:schemeClr val="tx1"/>
          </a:solidFill>
          <a:latin typeface="+mn-lt"/>
          <a:ea typeface="+mn-ea"/>
          <a:cs typeface="+mn-cs"/>
        </a:defRPr>
      </a:lvl6pPr>
      <a:lvl7pPr marL="4200000" indent="-342900" algn="l" defTabSz="685800" rtl="0" eaLnBrk="1" latinLnBrk="0" hangingPunct="1">
        <a:spcBef>
          <a:spcPct val="20000"/>
        </a:spcBef>
        <a:spcAft>
          <a:spcPts val="900"/>
        </a:spcAft>
        <a:buClr>
          <a:schemeClr val="accent1"/>
        </a:buClr>
        <a:buFont typeface="Wingdings 2" charset="2"/>
        <a:buChar char=""/>
        <a:defRPr sz="1800" kern="1200">
          <a:solidFill>
            <a:schemeClr val="tx1"/>
          </a:solidFill>
          <a:latin typeface="+mn-lt"/>
          <a:ea typeface="+mn-ea"/>
          <a:cs typeface="+mn-cs"/>
        </a:defRPr>
      </a:lvl7pPr>
      <a:lvl8pPr marL="4800000" indent="-342900" algn="l" defTabSz="685800" rtl="0" eaLnBrk="1" latinLnBrk="0" hangingPunct="1">
        <a:spcBef>
          <a:spcPct val="20000"/>
        </a:spcBef>
        <a:spcAft>
          <a:spcPts val="900"/>
        </a:spcAft>
        <a:buClr>
          <a:schemeClr val="accent1"/>
        </a:buClr>
        <a:buFont typeface="Wingdings 2" charset="2"/>
        <a:buChar char=""/>
        <a:defRPr sz="1800" kern="1200">
          <a:solidFill>
            <a:schemeClr val="tx1"/>
          </a:solidFill>
          <a:latin typeface="+mn-lt"/>
          <a:ea typeface="+mn-ea"/>
          <a:cs typeface="+mn-cs"/>
        </a:defRPr>
      </a:lvl8pPr>
      <a:lvl9pPr marL="5400000" indent="-342900" algn="l" defTabSz="685800" rtl="0" eaLnBrk="1" latinLnBrk="0" hangingPunct="1">
        <a:spcBef>
          <a:spcPct val="20000"/>
        </a:spcBef>
        <a:spcAft>
          <a:spcPts val="900"/>
        </a:spcAft>
        <a:buClr>
          <a:schemeClr val="accent1"/>
        </a:buClr>
        <a:buFont typeface="Wingdings 2" charset="2"/>
        <a:buChar char=""/>
        <a:defRPr sz="1800" kern="1200">
          <a:solidFill>
            <a:schemeClr val="tx1"/>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www.cwbta.org/" TargetMode="External"/><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nam02.safelinks.protection.outlook.com/?url=https%3A%2F%2Furldefense.com%2Fv3%2F__https%3A%2Fnam02.safelinks.protection.outlook.com%2F%3Furl%3Dhttps*3A*2F*2Fgbta.org*2Fprofessional-development*2Fscholarship-opportunities%26data%3D04*7C01*7Cangela.paulus*40pb.com*7C7d58abf4a8584e8b7be208d9d77dde90*7C8a4925a9fd8e4866b31cf719fb05dce6*7C0*7C0*7C637777759068995949*7CUnknown*7CTWFpbGZsb3d8eyJWIjoiMC4wLjAwMDAiLCJQIjoiV2luMzIiLCJBTiI6Ik1haWwiLCJXVCI6Mn0*3D*7C3000%26sdata%3DuNp5SDOR*2BbU7g2d*2Ft5XfCsqX*2FkH6e1RKSUtKT*2BbWobc*3D%26reserved%3D0__%3BJSUlJSUlJSUlJSUlJSUlJSUlJSUlJQ!!HYthtcT8!JnFATdvbAdX_j909a4jWkolmW3fWqtRpoJXiN6KXGT5-v_sG_-w-8zsNY5CkL6k8GWg%24&amp;data=04%7C01%7Cangela.paulus%40pb.com%7Cd3fa1df729b8407b176108d9e2b94b94%7C8a4925a9fd8e4866b31cf719fb05dce6%7C0%7C0%7C637790107722426821%7CUnknown%7CTWFpbGZsb3d8eyJWIjoiMC4wLjAwMDAiLCJQIjoiV2luMzIiLCJBTiI6Ik1haWwiLCJXVCI6Mn0%3D%7C3000&amp;sdata=wHLE2vg3jlwxm8kFDWnCnxFkvYBI3jjREMnVPK6sV%2FA%3D&amp;reserved=0"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instagram.com/megan.b.miller/" TargetMode="External"/><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498867" y="9335887"/>
            <a:ext cx="10043772" cy="547688"/>
          </a:xfrm>
        </p:spPr>
        <p:txBody>
          <a:bodyPr/>
          <a:lstStyle/>
          <a:p>
            <a:pPr defTabSz="685800"/>
            <a:r>
              <a:rPr lang="en-US" dirty="0"/>
              <a:t>© 2019 GBTA. All rights reserved.</a:t>
            </a:r>
          </a:p>
        </p:txBody>
      </p:sp>
      <p:sp>
        <p:nvSpPr>
          <p:cNvPr id="5" name="Subtitle 1"/>
          <p:cNvSpPr>
            <a:spLocks noGrp="1"/>
          </p:cNvSpPr>
          <p:nvPr>
            <p:ph type="subTitle" idx="1"/>
          </p:nvPr>
        </p:nvSpPr>
        <p:spPr>
          <a:xfrm>
            <a:off x="2706211" y="4255545"/>
            <a:ext cx="14314562" cy="1426544"/>
          </a:xfrm>
        </p:spPr>
        <p:txBody>
          <a:bodyPr/>
          <a:lstStyle/>
          <a:p>
            <a:r>
              <a:rPr lang="en-US" sz="3600" dirty="0">
                <a:latin typeface="Arial" panose="020B0604020202020204" pitchFamily="34" charset="0"/>
                <a:ea typeface="Times New Roman" panose="02020603050405020304" pitchFamily="18" charset="0"/>
              </a:rPr>
              <a:t>How To Feel Inspired, Connected &amp; Confident </a:t>
            </a:r>
          </a:p>
          <a:p>
            <a:r>
              <a:rPr lang="en-US" sz="3600" dirty="0">
                <a:latin typeface="Arial" panose="020B0604020202020204" pitchFamily="34" charset="0"/>
                <a:ea typeface="Times New Roman" panose="02020603050405020304" pitchFamily="18" charset="0"/>
              </a:rPr>
              <a:t>In The Chaos We’re Living In</a:t>
            </a:r>
            <a:endParaRPr lang="en-US" sz="3600" b="1" dirty="0"/>
          </a:p>
        </p:txBody>
      </p:sp>
      <p:sp>
        <p:nvSpPr>
          <p:cNvPr id="6" name="Title 3"/>
          <p:cNvSpPr>
            <a:spLocks noGrp="1"/>
          </p:cNvSpPr>
          <p:nvPr>
            <p:ph type="title"/>
          </p:nvPr>
        </p:nvSpPr>
        <p:spPr>
          <a:xfrm>
            <a:off x="1994342" y="3060851"/>
            <a:ext cx="14299317" cy="969496"/>
          </a:xfrm>
        </p:spPr>
        <p:txBody>
          <a:bodyPr/>
          <a:lstStyle/>
          <a:p>
            <a:r>
              <a:rPr lang="en-US" dirty="0"/>
              <a:t>CWBTA  - September 13, 2022 </a:t>
            </a:r>
          </a:p>
        </p:txBody>
      </p:sp>
    </p:spTree>
    <p:extLst>
      <p:ext uri="{BB962C8B-B14F-4D97-AF65-F5344CB8AC3E}">
        <p14:creationId xmlns:p14="http://schemas.microsoft.com/office/powerpoint/2010/main" val="1813498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228600"/>
            <a:ext cx="9401175" cy="10744200"/>
            <a:chOff x="0" y="0"/>
            <a:chExt cx="3180151" cy="3634458"/>
          </a:xfrm>
        </p:grpSpPr>
        <p:sp>
          <p:nvSpPr>
            <p:cNvPr id="3" name="Freeform 3"/>
            <p:cNvSpPr/>
            <p:nvPr/>
          </p:nvSpPr>
          <p:spPr>
            <a:xfrm>
              <a:off x="0" y="0"/>
              <a:ext cx="3180150" cy="3634458"/>
            </a:xfrm>
            <a:custGeom>
              <a:avLst/>
              <a:gdLst/>
              <a:ahLst/>
              <a:cxnLst/>
              <a:rect l="l" t="t" r="r" b="b"/>
              <a:pathLst>
                <a:path w="3180150" h="3634458">
                  <a:moveTo>
                    <a:pt x="0" y="0"/>
                  </a:moveTo>
                  <a:lnTo>
                    <a:pt x="3180150" y="0"/>
                  </a:lnTo>
                  <a:lnTo>
                    <a:pt x="3180150" y="3634458"/>
                  </a:lnTo>
                  <a:lnTo>
                    <a:pt x="0" y="3634458"/>
                  </a:lnTo>
                  <a:close/>
                </a:path>
              </a:pathLst>
            </a:custGeom>
            <a:solidFill>
              <a:srgbClr val="F0EFEE"/>
            </a:solidFill>
          </p:spPr>
        </p:sp>
      </p:grpSp>
      <p:pic>
        <p:nvPicPr>
          <p:cNvPr id="4" name="Picture 4"/>
          <p:cNvPicPr>
            <a:picLocks noChangeAspect="1"/>
          </p:cNvPicPr>
          <p:nvPr/>
        </p:nvPicPr>
        <p:blipFill>
          <a:blip r:embed="rId2"/>
          <a:srcRect/>
          <a:stretch>
            <a:fillRect/>
          </a:stretch>
        </p:blipFill>
        <p:spPr>
          <a:xfrm>
            <a:off x="9558808" y="413978"/>
            <a:ext cx="5590411" cy="4053497"/>
          </a:xfrm>
          <a:prstGeom prst="rect">
            <a:avLst/>
          </a:prstGeom>
        </p:spPr>
      </p:pic>
      <p:pic>
        <p:nvPicPr>
          <p:cNvPr id="5" name="Picture 5"/>
          <p:cNvPicPr>
            <a:picLocks noChangeAspect="1"/>
          </p:cNvPicPr>
          <p:nvPr/>
        </p:nvPicPr>
        <p:blipFill>
          <a:blip r:embed="rId3"/>
          <a:srcRect/>
          <a:stretch>
            <a:fillRect/>
          </a:stretch>
        </p:blipFill>
        <p:spPr>
          <a:xfrm>
            <a:off x="362412" y="413978"/>
            <a:ext cx="4896145" cy="4729522"/>
          </a:xfrm>
          <a:prstGeom prst="rect">
            <a:avLst/>
          </a:prstGeom>
        </p:spPr>
      </p:pic>
      <p:pic>
        <p:nvPicPr>
          <p:cNvPr id="6" name="Picture 6"/>
          <p:cNvPicPr>
            <a:picLocks noChangeAspect="1"/>
          </p:cNvPicPr>
          <p:nvPr/>
        </p:nvPicPr>
        <p:blipFill>
          <a:blip r:embed="rId4"/>
          <a:srcRect/>
          <a:stretch>
            <a:fillRect/>
          </a:stretch>
        </p:blipFill>
        <p:spPr>
          <a:xfrm>
            <a:off x="1621518" y="5731591"/>
            <a:ext cx="4712991" cy="4130054"/>
          </a:xfrm>
          <a:prstGeom prst="rect">
            <a:avLst/>
          </a:prstGeom>
        </p:spPr>
      </p:pic>
      <p:pic>
        <p:nvPicPr>
          <p:cNvPr id="7" name="Picture 7"/>
          <p:cNvPicPr>
            <a:picLocks noChangeAspect="1"/>
          </p:cNvPicPr>
          <p:nvPr/>
        </p:nvPicPr>
        <p:blipFill>
          <a:blip r:embed="rId5"/>
          <a:srcRect/>
          <a:stretch>
            <a:fillRect/>
          </a:stretch>
        </p:blipFill>
        <p:spPr>
          <a:xfrm>
            <a:off x="9611309" y="5731591"/>
            <a:ext cx="5537909" cy="4077300"/>
          </a:xfrm>
          <a:prstGeom prst="rect">
            <a:avLst/>
          </a:prstGeom>
        </p:spPr>
      </p:pic>
      <p:pic>
        <p:nvPicPr>
          <p:cNvPr id="8" name="Picture 8"/>
          <p:cNvPicPr>
            <a:picLocks noChangeAspect="1"/>
          </p:cNvPicPr>
          <p:nvPr/>
        </p:nvPicPr>
        <p:blipFill>
          <a:blip r:embed="rId6"/>
          <a:srcRect/>
          <a:stretch>
            <a:fillRect/>
          </a:stretch>
        </p:blipFill>
        <p:spPr>
          <a:xfrm>
            <a:off x="7011982" y="2300810"/>
            <a:ext cx="2132018" cy="5685380"/>
          </a:xfrm>
          <a:prstGeom prst="rect">
            <a:avLst/>
          </a:prstGeom>
        </p:spPr>
      </p:pic>
      <p:sp>
        <p:nvSpPr>
          <p:cNvPr id="9" name="AutoShape 9"/>
          <p:cNvSpPr/>
          <p:nvPr/>
        </p:nvSpPr>
        <p:spPr>
          <a:xfrm rot="-5400000">
            <a:off x="15249369" y="9248775"/>
            <a:ext cx="1393949" cy="0"/>
          </a:xfrm>
          <a:prstGeom prst="line">
            <a:avLst/>
          </a:prstGeom>
          <a:ln w="19050" cap="flat">
            <a:solidFill>
              <a:srgbClr val="171717"/>
            </a:solidFill>
            <a:prstDash val="solid"/>
            <a:headEnd type="none" w="sm" len="sm"/>
            <a:tailEnd type="none" w="sm" len="sm"/>
          </a:ln>
        </p:spPr>
      </p:sp>
      <p:sp>
        <p:nvSpPr>
          <p:cNvPr id="10" name="AutoShape 10"/>
          <p:cNvSpPr/>
          <p:nvPr/>
        </p:nvSpPr>
        <p:spPr>
          <a:xfrm rot="-5400000">
            <a:off x="15268419" y="687450"/>
            <a:ext cx="1393949" cy="0"/>
          </a:xfrm>
          <a:prstGeom prst="line">
            <a:avLst/>
          </a:prstGeom>
          <a:ln w="19050" cap="flat">
            <a:solidFill>
              <a:srgbClr val="171717"/>
            </a:solidFill>
            <a:prstDash val="solid"/>
            <a:headEnd type="none" w="sm" len="sm"/>
            <a:tailEnd type="none" w="sm" len="sm"/>
          </a:ln>
        </p:spPr>
      </p:sp>
      <p:pic>
        <p:nvPicPr>
          <p:cNvPr id="11" name="Picture 11"/>
          <p:cNvPicPr>
            <a:picLocks noChangeAspect="1"/>
          </p:cNvPicPr>
          <p:nvPr/>
        </p:nvPicPr>
        <p:blipFill>
          <a:blip r:embed="rId7"/>
          <a:srcRect/>
          <a:stretch>
            <a:fillRect/>
          </a:stretch>
        </p:blipFill>
        <p:spPr>
          <a:xfrm>
            <a:off x="16274303" y="456426"/>
            <a:ext cx="1969993" cy="5722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EFEE"/>
        </a:solidFill>
        <a:effectLst/>
      </p:bgPr>
    </p:bg>
    <p:spTree>
      <p:nvGrpSpPr>
        <p:cNvPr id="1" name=""/>
        <p:cNvGrpSpPr/>
        <p:nvPr/>
      </p:nvGrpSpPr>
      <p:grpSpPr>
        <a:xfrm>
          <a:off x="0" y="0"/>
          <a:ext cx="0" cy="0"/>
          <a:chOff x="0" y="0"/>
          <a:chExt cx="0" cy="0"/>
        </a:xfrm>
      </p:grpSpPr>
      <p:sp>
        <p:nvSpPr>
          <p:cNvPr id="2" name="TextBox 2"/>
          <p:cNvSpPr txBox="1"/>
          <p:nvPr/>
        </p:nvSpPr>
        <p:spPr>
          <a:xfrm>
            <a:off x="3465451" y="2885993"/>
            <a:ext cx="11357098" cy="3929431"/>
          </a:xfrm>
          <a:prstGeom prst="rect">
            <a:avLst/>
          </a:prstGeom>
        </p:spPr>
        <p:txBody>
          <a:bodyPr lIns="0" tIns="0" rIns="0" bIns="0" rtlCol="0" anchor="t">
            <a:spAutoFit/>
          </a:bodyPr>
          <a:lstStyle/>
          <a:p>
            <a:pPr algn="ctr">
              <a:lnSpc>
                <a:spcPts val="7792"/>
              </a:lnSpc>
            </a:pPr>
            <a:r>
              <a:rPr lang="en-US" sz="5994" spc="-221">
                <a:solidFill>
                  <a:srgbClr val="171717"/>
                </a:solidFill>
                <a:latin typeface="Noto Serif Display Light"/>
              </a:rPr>
              <a:t>3 KEYS THAT WILL HELP YOU SHOW UP, SPEAK UP, AND FEEL INSPIRED &amp; FULFILLED IN YOUR LIFE </a:t>
            </a:r>
          </a:p>
        </p:txBody>
      </p:sp>
      <p:sp>
        <p:nvSpPr>
          <p:cNvPr id="3" name="AutoShape 3"/>
          <p:cNvSpPr/>
          <p:nvPr/>
        </p:nvSpPr>
        <p:spPr>
          <a:xfrm rot="-5400000">
            <a:off x="8171188" y="768025"/>
            <a:ext cx="1945624" cy="0"/>
          </a:xfrm>
          <a:prstGeom prst="line">
            <a:avLst/>
          </a:prstGeom>
          <a:ln w="28575" cap="flat">
            <a:solidFill>
              <a:srgbClr val="171717"/>
            </a:solidFill>
            <a:prstDash val="solid"/>
            <a:headEnd type="none" w="sm" len="sm"/>
            <a:tailEnd type="none" w="sm" len="sm"/>
          </a:ln>
        </p:spPr>
      </p:sp>
      <p:sp>
        <p:nvSpPr>
          <p:cNvPr id="4" name="AutoShape 4"/>
          <p:cNvSpPr/>
          <p:nvPr/>
        </p:nvSpPr>
        <p:spPr>
          <a:xfrm rot="-5400000">
            <a:off x="8171188" y="9490400"/>
            <a:ext cx="1945624" cy="0"/>
          </a:xfrm>
          <a:prstGeom prst="line">
            <a:avLst/>
          </a:prstGeom>
          <a:ln w="28575" cap="flat">
            <a:solidFill>
              <a:srgbClr val="171717"/>
            </a:solidFill>
            <a:prstDash val="solid"/>
            <a:headEnd type="none" w="sm" len="sm"/>
            <a:tailEnd type="none" w="sm" len="sm"/>
          </a:ln>
        </p:spPr>
      </p:sp>
      <p:pic>
        <p:nvPicPr>
          <p:cNvPr id="5" name="Picture 5"/>
          <p:cNvPicPr>
            <a:picLocks noChangeAspect="1"/>
          </p:cNvPicPr>
          <p:nvPr/>
        </p:nvPicPr>
        <p:blipFill>
          <a:blip r:embed="rId2"/>
          <a:srcRect/>
          <a:stretch>
            <a:fillRect/>
          </a:stretch>
        </p:blipFill>
        <p:spPr>
          <a:xfrm>
            <a:off x="16274303" y="456426"/>
            <a:ext cx="1969993" cy="5722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0" y="2372727"/>
            <a:ext cx="8779804" cy="4897519"/>
          </a:xfrm>
          <a:prstGeom prst="rect">
            <a:avLst/>
          </a:prstGeom>
        </p:spPr>
        <p:txBody>
          <a:bodyPr lIns="0" tIns="0" rIns="0" bIns="0" rtlCol="0" anchor="t">
            <a:spAutoFit/>
          </a:bodyPr>
          <a:lstStyle/>
          <a:p>
            <a:pPr>
              <a:lnSpc>
                <a:spcPts val="7782"/>
              </a:lnSpc>
            </a:pPr>
            <a:r>
              <a:rPr lang="en-US" sz="6485" spc="-239">
                <a:solidFill>
                  <a:srgbClr val="171717"/>
                </a:solidFill>
                <a:latin typeface="Noto Serif Display Light"/>
              </a:rPr>
              <a:t>WHO IS DRIVING THE CAR OF YOUR LIFE? </a:t>
            </a:r>
          </a:p>
          <a:p>
            <a:pPr>
              <a:lnSpc>
                <a:spcPts val="7782"/>
              </a:lnSpc>
            </a:pPr>
            <a:r>
              <a:rPr lang="en-US" sz="6485" spc="-239">
                <a:solidFill>
                  <a:srgbClr val="171717"/>
                </a:solidFill>
                <a:latin typeface="Noto Serif Display Light"/>
              </a:rPr>
              <a:t>WHERE ARE THEY GOING? </a:t>
            </a:r>
          </a:p>
          <a:p>
            <a:pPr>
              <a:lnSpc>
                <a:spcPts val="7782"/>
              </a:lnSpc>
            </a:pPr>
            <a:r>
              <a:rPr lang="en-US" sz="6485" spc="-239">
                <a:solidFill>
                  <a:srgbClr val="171717"/>
                </a:solidFill>
                <a:latin typeface="Noto Serif Display Light"/>
              </a:rPr>
              <a:t>WHAT DO THEY WANT? </a:t>
            </a:r>
          </a:p>
        </p:txBody>
      </p:sp>
      <p:grpSp>
        <p:nvGrpSpPr>
          <p:cNvPr id="3" name="Group 3"/>
          <p:cNvGrpSpPr/>
          <p:nvPr/>
        </p:nvGrpSpPr>
        <p:grpSpPr>
          <a:xfrm>
            <a:off x="-351697" y="-323571"/>
            <a:ext cx="5175889" cy="10934142"/>
            <a:chOff x="0" y="0"/>
            <a:chExt cx="1750856" cy="3698710"/>
          </a:xfrm>
        </p:grpSpPr>
        <p:sp>
          <p:nvSpPr>
            <p:cNvPr id="4" name="Freeform 4"/>
            <p:cNvSpPr/>
            <p:nvPr/>
          </p:nvSpPr>
          <p:spPr>
            <a:xfrm>
              <a:off x="0" y="0"/>
              <a:ext cx="1750856" cy="3698710"/>
            </a:xfrm>
            <a:custGeom>
              <a:avLst/>
              <a:gdLst/>
              <a:ahLst/>
              <a:cxnLst/>
              <a:rect l="l" t="t" r="r" b="b"/>
              <a:pathLst>
                <a:path w="1750856" h="3698710">
                  <a:moveTo>
                    <a:pt x="0" y="0"/>
                  </a:moveTo>
                  <a:lnTo>
                    <a:pt x="1750856" y="0"/>
                  </a:lnTo>
                  <a:lnTo>
                    <a:pt x="1750856" y="3698710"/>
                  </a:lnTo>
                  <a:lnTo>
                    <a:pt x="0" y="3698710"/>
                  </a:lnTo>
                  <a:close/>
                </a:path>
              </a:pathLst>
            </a:custGeom>
            <a:solidFill>
              <a:srgbClr val="171717"/>
            </a:solidFill>
          </p:spPr>
        </p:sp>
      </p:grpSp>
      <p:grpSp>
        <p:nvGrpSpPr>
          <p:cNvPr id="5" name="Group 5"/>
          <p:cNvGrpSpPr>
            <a:grpSpLocks noChangeAspect="1"/>
          </p:cNvGrpSpPr>
          <p:nvPr/>
        </p:nvGrpSpPr>
        <p:grpSpPr>
          <a:xfrm>
            <a:off x="1028700" y="1028700"/>
            <a:ext cx="7590983" cy="8229600"/>
            <a:chOff x="0" y="0"/>
            <a:chExt cx="5857240" cy="6350000"/>
          </a:xfrm>
        </p:grpSpPr>
        <p:sp>
          <p:nvSpPr>
            <p:cNvPr id="6" name="Freeform 6"/>
            <p:cNvSpPr/>
            <p:nvPr/>
          </p:nvSpPr>
          <p:spPr>
            <a:xfrm>
              <a:off x="0" y="0"/>
              <a:ext cx="5857240" cy="6350000"/>
            </a:xfrm>
            <a:custGeom>
              <a:avLst/>
              <a:gdLst/>
              <a:ahLst/>
              <a:cxnLst/>
              <a:rect l="l" t="t" r="r" b="b"/>
              <a:pathLst>
                <a:path w="5857240" h="635000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blipFill>
              <a:blip r:embed="rId2"/>
              <a:stretch>
                <a:fillRect l="-31309" r="-31309"/>
              </a:stretch>
            </a:blipFill>
          </p:spPr>
        </p:sp>
      </p:grpSp>
      <p:pic>
        <p:nvPicPr>
          <p:cNvPr id="7" name="Picture 7"/>
          <p:cNvPicPr>
            <a:picLocks noChangeAspect="1"/>
          </p:cNvPicPr>
          <p:nvPr/>
        </p:nvPicPr>
        <p:blipFill>
          <a:blip r:embed="rId3"/>
          <a:srcRect/>
          <a:stretch>
            <a:fillRect/>
          </a:stretch>
        </p:blipFill>
        <p:spPr>
          <a:xfrm>
            <a:off x="16274303" y="456426"/>
            <a:ext cx="1969993" cy="5722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549372" y="2664950"/>
            <a:ext cx="6596163" cy="4557468"/>
          </a:xfrm>
          <a:prstGeom prst="rect">
            <a:avLst/>
          </a:prstGeom>
        </p:spPr>
        <p:txBody>
          <a:bodyPr lIns="0" tIns="0" rIns="0" bIns="0" rtlCol="0" anchor="t">
            <a:spAutoFit/>
          </a:bodyPr>
          <a:lstStyle/>
          <a:p>
            <a:pPr>
              <a:lnSpc>
                <a:spcPts val="7193"/>
              </a:lnSpc>
            </a:pPr>
            <a:r>
              <a:rPr lang="en-US" sz="5994" spc="-221">
                <a:solidFill>
                  <a:srgbClr val="171717"/>
                </a:solidFill>
                <a:latin typeface="Noto Serif Display Light"/>
              </a:rPr>
              <a:t>IF YOU DON'T SHOW UP FOR YOURSELF, WHY WOULD ANYONE ELSE? </a:t>
            </a:r>
          </a:p>
        </p:txBody>
      </p:sp>
      <p:grpSp>
        <p:nvGrpSpPr>
          <p:cNvPr id="3" name="Group 3"/>
          <p:cNvGrpSpPr/>
          <p:nvPr/>
        </p:nvGrpSpPr>
        <p:grpSpPr>
          <a:xfrm>
            <a:off x="-351697" y="-323571"/>
            <a:ext cx="5175889" cy="10934142"/>
            <a:chOff x="0" y="0"/>
            <a:chExt cx="1750856" cy="3698710"/>
          </a:xfrm>
        </p:grpSpPr>
        <p:sp>
          <p:nvSpPr>
            <p:cNvPr id="4" name="Freeform 4"/>
            <p:cNvSpPr/>
            <p:nvPr/>
          </p:nvSpPr>
          <p:spPr>
            <a:xfrm>
              <a:off x="0" y="0"/>
              <a:ext cx="1750856" cy="3698710"/>
            </a:xfrm>
            <a:custGeom>
              <a:avLst/>
              <a:gdLst/>
              <a:ahLst/>
              <a:cxnLst/>
              <a:rect l="l" t="t" r="r" b="b"/>
              <a:pathLst>
                <a:path w="1750856" h="3698710">
                  <a:moveTo>
                    <a:pt x="0" y="0"/>
                  </a:moveTo>
                  <a:lnTo>
                    <a:pt x="1750856" y="0"/>
                  </a:lnTo>
                  <a:lnTo>
                    <a:pt x="1750856" y="3698710"/>
                  </a:lnTo>
                  <a:lnTo>
                    <a:pt x="0" y="3698710"/>
                  </a:lnTo>
                  <a:close/>
                </a:path>
              </a:pathLst>
            </a:custGeom>
            <a:solidFill>
              <a:srgbClr val="171717"/>
            </a:solidFill>
          </p:spPr>
        </p:sp>
      </p:grpSp>
      <p:grpSp>
        <p:nvGrpSpPr>
          <p:cNvPr id="5" name="Group 5"/>
          <p:cNvGrpSpPr>
            <a:grpSpLocks noChangeAspect="1"/>
          </p:cNvGrpSpPr>
          <p:nvPr/>
        </p:nvGrpSpPr>
        <p:grpSpPr>
          <a:xfrm>
            <a:off x="1028700" y="1028700"/>
            <a:ext cx="7590983" cy="8229600"/>
            <a:chOff x="0" y="0"/>
            <a:chExt cx="5857240" cy="6350000"/>
          </a:xfrm>
        </p:grpSpPr>
        <p:sp>
          <p:nvSpPr>
            <p:cNvPr id="6" name="Freeform 6"/>
            <p:cNvSpPr/>
            <p:nvPr/>
          </p:nvSpPr>
          <p:spPr>
            <a:xfrm>
              <a:off x="0" y="0"/>
              <a:ext cx="5857240" cy="6350000"/>
            </a:xfrm>
            <a:custGeom>
              <a:avLst/>
              <a:gdLst/>
              <a:ahLst/>
              <a:cxnLst/>
              <a:rect l="l" t="t" r="r" b="b"/>
              <a:pathLst>
                <a:path w="5857240" h="635000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blipFill>
              <a:blip r:embed="rId2"/>
              <a:stretch>
                <a:fillRect t="-18750" b="-18750"/>
              </a:stretch>
            </a:blipFill>
          </p:spPr>
        </p:sp>
      </p:grpSp>
      <p:pic>
        <p:nvPicPr>
          <p:cNvPr id="7" name="Picture 7"/>
          <p:cNvPicPr>
            <a:picLocks noChangeAspect="1"/>
          </p:cNvPicPr>
          <p:nvPr/>
        </p:nvPicPr>
        <p:blipFill>
          <a:blip r:embed="rId3"/>
          <a:srcRect/>
          <a:stretch>
            <a:fillRect/>
          </a:stretch>
        </p:blipFill>
        <p:spPr>
          <a:xfrm>
            <a:off x="16274303" y="456426"/>
            <a:ext cx="1969993" cy="57227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69313" y="2609237"/>
            <a:ext cx="3207073" cy="2770285"/>
            <a:chOff x="0" y="0"/>
            <a:chExt cx="2966416" cy="2562404"/>
          </a:xfrm>
        </p:grpSpPr>
        <p:sp>
          <p:nvSpPr>
            <p:cNvPr id="3" name="Freeform 3"/>
            <p:cNvSpPr/>
            <p:nvPr/>
          </p:nvSpPr>
          <p:spPr>
            <a:xfrm>
              <a:off x="0" y="0"/>
              <a:ext cx="2966416" cy="2562404"/>
            </a:xfrm>
            <a:custGeom>
              <a:avLst/>
              <a:gdLst/>
              <a:ahLst/>
              <a:cxnLst/>
              <a:rect l="l" t="t" r="r" b="b"/>
              <a:pathLst>
                <a:path w="2966416" h="2562404">
                  <a:moveTo>
                    <a:pt x="2841955" y="2562404"/>
                  </a:moveTo>
                  <a:lnTo>
                    <a:pt x="124460" y="2562404"/>
                  </a:lnTo>
                  <a:cubicBezTo>
                    <a:pt x="55880" y="2562404"/>
                    <a:pt x="0" y="2506524"/>
                    <a:pt x="0" y="2437944"/>
                  </a:cubicBezTo>
                  <a:lnTo>
                    <a:pt x="0" y="124460"/>
                  </a:lnTo>
                  <a:cubicBezTo>
                    <a:pt x="0" y="55880"/>
                    <a:pt x="55880" y="0"/>
                    <a:pt x="124460" y="0"/>
                  </a:cubicBezTo>
                  <a:lnTo>
                    <a:pt x="2841956" y="0"/>
                  </a:lnTo>
                  <a:cubicBezTo>
                    <a:pt x="2910536" y="0"/>
                    <a:pt x="2966416" y="55880"/>
                    <a:pt x="2966416" y="124460"/>
                  </a:cubicBezTo>
                  <a:lnTo>
                    <a:pt x="2966416" y="2437944"/>
                  </a:lnTo>
                  <a:cubicBezTo>
                    <a:pt x="2966416" y="2506524"/>
                    <a:pt x="2910536" y="2562404"/>
                    <a:pt x="2841956" y="2562404"/>
                  </a:cubicBezTo>
                  <a:close/>
                </a:path>
              </a:pathLst>
            </a:custGeom>
            <a:solidFill>
              <a:srgbClr val="EDF0F2"/>
            </a:solidFill>
          </p:spPr>
        </p:sp>
      </p:grpSp>
      <p:grpSp>
        <p:nvGrpSpPr>
          <p:cNvPr id="4" name="Group 4"/>
          <p:cNvGrpSpPr/>
          <p:nvPr/>
        </p:nvGrpSpPr>
        <p:grpSpPr>
          <a:xfrm>
            <a:off x="10309761" y="2567937"/>
            <a:ext cx="2896054" cy="2770285"/>
            <a:chOff x="0" y="0"/>
            <a:chExt cx="2678735" cy="2562404"/>
          </a:xfrm>
        </p:grpSpPr>
        <p:sp>
          <p:nvSpPr>
            <p:cNvPr id="5" name="Freeform 5"/>
            <p:cNvSpPr/>
            <p:nvPr/>
          </p:nvSpPr>
          <p:spPr>
            <a:xfrm>
              <a:off x="0" y="0"/>
              <a:ext cx="2678735" cy="2562404"/>
            </a:xfrm>
            <a:custGeom>
              <a:avLst/>
              <a:gdLst/>
              <a:ahLst/>
              <a:cxnLst/>
              <a:rect l="l" t="t" r="r" b="b"/>
              <a:pathLst>
                <a:path w="2678735" h="2562404">
                  <a:moveTo>
                    <a:pt x="2554275" y="2562404"/>
                  </a:moveTo>
                  <a:lnTo>
                    <a:pt x="124460" y="2562404"/>
                  </a:lnTo>
                  <a:cubicBezTo>
                    <a:pt x="55880" y="2562404"/>
                    <a:pt x="0" y="2506524"/>
                    <a:pt x="0" y="2437944"/>
                  </a:cubicBezTo>
                  <a:lnTo>
                    <a:pt x="0" y="124460"/>
                  </a:lnTo>
                  <a:cubicBezTo>
                    <a:pt x="0" y="55880"/>
                    <a:pt x="55880" y="0"/>
                    <a:pt x="124460" y="0"/>
                  </a:cubicBezTo>
                  <a:lnTo>
                    <a:pt x="2554275" y="0"/>
                  </a:lnTo>
                  <a:cubicBezTo>
                    <a:pt x="2622855" y="0"/>
                    <a:pt x="2678735" y="55880"/>
                    <a:pt x="2678735" y="124460"/>
                  </a:cubicBezTo>
                  <a:lnTo>
                    <a:pt x="2678735" y="2437944"/>
                  </a:lnTo>
                  <a:cubicBezTo>
                    <a:pt x="2678735" y="2506524"/>
                    <a:pt x="2622855" y="2562404"/>
                    <a:pt x="2554275" y="2562404"/>
                  </a:cubicBezTo>
                  <a:close/>
                </a:path>
              </a:pathLst>
            </a:custGeom>
            <a:solidFill>
              <a:srgbClr val="EDF0F2"/>
            </a:solidFill>
          </p:spPr>
        </p:sp>
      </p:grpSp>
      <p:grpSp>
        <p:nvGrpSpPr>
          <p:cNvPr id="6" name="Group 6"/>
          <p:cNvGrpSpPr/>
          <p:nvPr/>
        </p:nvGrpSpPr>
        <p:grpSpPr>
          <a:xfrm>
            <a:off x="4079699" y="2567937"/>
            <a:ext cx="2537214" cy="2811585"/>
            <a:chOff x="0" y="0"/>
            <a:chExt cx="2346822" cy="2600605"/>
          </a:xfrm>
        </p:grpSpPr>
        <p:sp>
          <p:nvSpPr>
            <p:cNvPr id="7" name="Freeform 7"/>
            <p:cNvSpPr/>
            <p:nvPr/>
          </p:nvSpPr>
          <p:spPr>
            <a:xfrm>
              <a:off x="0" y="0"/>
              <a:ext cx="2346822" cy="2600605"/>
            </a:xfrm>
            <a:custGeom>
              <a:avLst/>
              <a:gdLst/>
              <a:ahLst/>
              <a:cxnLst/>
              <a:rect l="l" t="t" r="r" b="b"/>
              <a:pathLst>
                <a:path w="2346822" h="2600605">
                  <a:moveTo>
                    <a:pt x="2222362" y="2600605"/>
                  </a:moveTo>
                  <a:lnTo>
                    <a:pt x="124460" y="2600605"/>
                  </a:lnTo>
                  <a:cubicBezTo>
                    <a:pt x="55880" y="2600605"/>
                    <a:pt x="0" y="2544725"/>
                    <a:pt x="0" y="2476145"/>
                  </a:cubicBezTo>
                  <a:lnTo>
                    <a:pt x="0" y="124460"/>
                  </a:lnTo>
                  <a:cubicBezTo>
                    <a:pt x="0" y="55880"/>
                    <a:pt x="55880" y="0"/>
                    <a:pt x="124460" y="0"/>
                  </a:cubicBezTo>
                  <a:lnTo>
                    <a:pt x="2222362" y="0"/>
                  </a:lnTo>
                  <a:cubicBezTo>
                    <a:pt x="2290942" y="0"/>
                    <a:pt x="2346822" y="55880"/>
                    <a:pt x="2346822" y="124460"/>
                  </a:cubicBezTo>
                  <a:lnTo>
                    <a:pt x="2346822" y="2476145"/>
                  </a:lnTo>
                  <a:cubicBezTo>
                    <a:pt x="2346822" y="2544725"/>
                    <a:pt x="2290942" y="2600605"/>
                    <a:pt x="2222362" y="2600605"/>
                  </a:cubicBezTo>
                  <a:close/>
                </a:path>
              </a:pathLst>
            </a:custGeom>
            <a:solidFill>
              <a:srgbClr val="EDF0F2"/>
            </a:solidFill>
          </p:spPr>
        </p:sp>
      </p:grpSp>
      <p:sp>
        <p:nvSpPr>
          <p:cNvPr id="8" name="TextBox 8"/>
          <p:cNvSpPr txBox="1"/>
          <p:nvPr/>
        </p:nvSpPr>
        <p:spPr>
          <a:xfrm>
            <a:off x="3049642" y="782948"/>
            <a:ext cx="12188715" cy="1219200"/>
          </a:xfrm>
          <a:prstGeom prst="rect">
            <a:avLst/>
          </a:prstGeom>
        </p:spPr>
        <p:txBody>
          <a:bodyPr lIns="0" tIns="0" rIns="0" bIns="0" rtlCol="0" anchor="t">
            <a:spAutoFit/>
          </a:bodyPr>
          <a:lstStyle/>
          <a:p>
            <a:pPr marL="0" lvl="0" indent="0" algn="ctr">
              <a:lnSpc>
                <a:spcPts val="9600"/>
              </a:lnSpc>
              <a:spcBef>
                <a:spcPct val="0"/>
              </a:spcBef>
            </a:pPr>
            <a:r>
              <a:rPr lang="en-US" sz="8000" spc="-296">
                <a:solidFill>
                  <a:srgbClr val="000000"/>
                </a:solidFill>
                <a:latin typeface="Noto Serif Display Light"/>
              </a:rPr>
              <a:t>DRAWERS OF YOUR LIFE </a:t>
            </a:r>
          </a:p>
        </p:txBody>
      </p:sp>
      <p:sp>
        <p:nvSpPr>
          <p:cNvPr id="9" name="TextBox 9"/>
          <p:cNvSpPr txBox="1"/>
          <p:nvPr/>
        </p:nvSpPr>
        <p:spPr>
          <a:xfrm>
            <a:off x="1139585" y="2444112"/>
            <a:ext cx="731749" cy="669036"/>
          </a:xfrm>
          <a:prstGeom prst="rect">
            <a:avLst/>
          </a:prstGeom>
        </p:spPr>
        <p:txBody>
          <a:bodyPr lIns="0" tIns="0" rIns="0" bIns="0" rtlCol="0" anchor="t">
            <a:spAutoFit/>
          </a:bodyPr>
          <a:lstStyle/>
          <a:p>
            <a:pPr marL="0" lvl="1" indent="0">
              <a:lnSpc>
                <a:spcPts val="5652"/>
              </a:lnSpc>
              <a:spcBef>
                <a:spcPct val="0"/>
              </a:spcBef>
            </a:pPr>
            <a:r>
              <a:rPr lang="en-US" sz="3600" u="none" spc="-133">
                <a:solidFill>
                  <a:srgbClr val="000000"/>
                </a:solidFill>
                <a:latin typeface="Noto Serif Display Light"/>
              </a:rPr>
              <a:t>01</a:t>
            </a:r>
          </a:p>
        </p:txBody>
      </p:sp>
      <p:sp>
        <p:nvSpPr>
          <p:cNvPr id="10" name="TextBox 10"/>
          <p:cNvSpPr txBox="1"/>
          <p:nvPr/>
        </p:nvSpPr>
        <p:spPr>
          <a:xfrm>
            <a:off x="6937555" y="3689343"/>
            <a:ext cx="3051564" cy="1035685"/>
          </a:xfrm>
          <a:prstGeom prst="rect">
            <a:avLst/>
          </a:prstGeom>
        </p:spPr>
        <p:txBody>
          <a:bodyPr lIns="0" tIns="0" rIns="0" bIns="0" rtlCol="0" anchor="t">
            <a:spAutoFit/>
          </a:bodyPr>
          <a:lstStyle/>
          <a:p>
            <a:pPr marL="0" lvl="0" indent="0" algn="l">
              <a:lnSpc>
                <a:spcPts val="4160"/>
              </a:lnSpc>
              <a:spcBef>
                <a:spcPct val="0"/>
              </a:spcBef>
            </a:pPr>
            <a:r>
              <a:rPr lang="en-US" sz="3200" spc="-118">
                <a:solidFill>
                  <a:srgbClr val="000000"/>
                </a:solidFill>
                <a:latin typeface="Noto Serif Display Light"/>
              </a:rPr>
              <a:t>RELATIONSHIPS &amp; LOVE </a:t>
            </a:r>
          </a:p>
        </p:txBody>
      </p:sp>
      <p:sp>
        <p:nvSpPr>
          <p:cNvPr id="11" name="TextBox 11"/>
          <p:cNvSpPr txBox="1"/>
          <p:nvPr/>
        </p:nvSpPr>
        <p:spPr>
          <a:xfrm>
            <a:off x="7286772" y="2716718"/>
            <a:ext cx="731749" cy="669036"/>
          </a:xfrm>
          <a:prstGeom prst="rect">
            <a:avLst/>
          </a:prstGeom>
        </p:spPr>
        <p:txBody>
          <a:bodyPr lIns="0" tIns="0" rIns="0" bIns="0" rtlCol="0" anchor="t">
            <a:spAutoFit/>
          </a:bodyPr>
          <a:lstStyle/>
          <a:p>
            <a:pPr marL="0" lvl="1" indent="0">
              <a:lnSpc>
                <a:spcPts val="5652"/>
              </a:lnSpc>
              <a:spcBef>
                <a:spcPct val="0"/>
              </a:spcBef>
            </a:pPr>
            <a:r>
              <a:rPr lang="en-US" sz="3600" u="none" spc="-133">
                <a:solidFill>
                  <a:srgbClr val="000000"/>
                </a:solidFill>
                <a:latin typeface="Noto Serif Display Light"/>
              </a:rPr>
              <a:t>03</a:t>
            </a:r>
          </a:p>
        </p:txBody>
      </p:sp>
      <p:sp>
        <p:nvSpPr>
          <p:cNvPr id="12" name="TextBox 12"/>
          <p:cNvSpPr txBox="1"/>
          <p:nvPr/>
        </p:nvSpPr>
        <p:spPr>
          <a:xfrm>
            <a:off x="10490736" y="3716648"/>
            <a:ext cx="2715079" cy="1072515"/>
          </a:xfrm>
          <a:prstGeom prst="rect">
            <a:avLst/>
          </a:prstGeom>
        </p:spPr>
        <p:txBody>
          <a:bodyPr lIns="0" tIns="0" rIns="0" bIns="0" rtlCol="0" anchor="t">
            <a:spAutoFit/>
          </a:bodyPr>
          <a:lstStyle/>
          <a:p>
            <a:pPr marL="0" lvl="0" indent="0" algn="l">
              <a:lnSpc>
                <a:spcPts val="4290"/>
              </a:lnSpc>
              <a:spcBef>
                <a:spcPct val="0"/>
              </a:spcBef>
            </a:pPr>
            <a:r>
              <a:rPr lang="en-US" sz="3300" spc="-122">
                <a:solidFill>
                  <a:srgbClr val="000000"/>
                </a:solidFill>
                <a:latin typeface="Noto Serif Display Light"/>
              </a:rPr>
              <a:t>FUN &amp; HAPPINESS</a:t>
            </a:r>
          </a:p>
        </p:txBody>
      </p:sp>
      <p:sp>
        <p:nvSpPr>
          <p:cNvPr id="13" name="TextBox 13"/>
          <p:cNvSpPr txBox="1"/>
          <p:nvPr/>
        </p:nvSpPr>
        <p:spPr>
          <a:xfrm>
            <a:off x="10490736" y="2716718"/>
            <a:ext cx="731749" cy="669036"/>
          </a:xfrm>
          <a:prstGeom prst="rect">
            <a:avLst/>
          </a:prstGeom>
        </p:spPr>
        <p:txBody>
          <a:bodyPr lIns="0" tIns="0" rIns="0" bIns="0" rtlCol="0" anchor="t">
            <a:spAutoFit/>
          </a:bodyPr>
          <a:lstStyle/>
          <a:p>
            <a:pPr marL="0" lvl="1" indent="0">
              <a:lnSpc>
                <a:spcPts val="5652"/>
              </a:lnSpc>
              <a:spcBef>
                <a:spcPct val="0"/>
              </a:spcBef>
            </a:pPr>
            <a:r>
              <a:rPr lang="en-US" sz="3600" u="none" spc="-133">
                <a:solidFill>
                  <a:srgbClr val="000000"/>
                </a:solidFill>
                <a:latin typeface="Noto Serif Display Light"/>
              </a:rPr>
              <a:t>04</a:t>
            </a:r>
          </a:p>
        </p:txBody>
      </p:sp>
      <p:sp>
        <p:nvSpPr>
          <p:cNvPr id="14" name="TextBox 14"/>
          <p:cNvSpPr txBox="1"/>
          <p:nvPr/>
        </p:nvSpPr>
        <p:spPr>
          <a:xfrm>
            <a:off x="4416184" y="3625208"/>
            <a:ext cx="2715079" cy="1163955"/>
          </a:xfrm>
          <a:prstGeom prst="rect">
            <a:avLst/>
          </a:prstGeom>
        </p:spPr>
        <p:txBody>
          <a:bodyPr wrap="square" lIns="0" tIns="0" rIns="0" bIns="0" rtlCol="0" anchor="t">
            <a:spAutoFit/>
          </a:bodyPr>
          <a:lstStyle/>
          <a:p>
            <a:pPr marL="0" lvl="0" indent="0" algn="l">
              <a:lnSpc>
                <a:spcPts val="4680"/>
              </a:lnSpc>
              <a:spcBef>
                <a:spcPct val="0"/>
              </a:spcBef>
            </a:pPr>
            <a:r>
              <a:rPr lang="en-US" sz="3600" spc="-133" dirty="0">
                <a:solidFill>
                  <a:srgbClr val="000000"/>
                </a:solidFill>
                <a:latin typeface="Noto Serif Display Light"/>
              </a:rPr>
              <a:t>WORK / CAREER </a:t>
            </a:r>
          </a:p>
        </p:txBody>
      </p:sp>
      <p:grpSp>
        <p:nvGrpSpPr>
          <p:cNvPr id="15" name="Group 15"/>
          <p:cNvGrpSpPr/>
          <p:nvPr/>
        </p:nvGrpSpPr>
        <p:grpSpPr>
          <a:xfrm>
            <a:off x="1139585" y="2654655"/>
            <a:ext cx="2616264" cy="2717445"/>
            <a:chOff x="0" y="0"/>
            <a:chExt cx="3133810" cy="3269248"/>
          </a:xfrm>
        </p:grpSpPr>
        <p:sp>
          <p:nvSpPr>
            <p:cNvPr id="16" name="Freeform 16"/>
            <p:cNvSpPr/>
            <p:nvPr/>
          </p:nvSpPr>
          <p:spPr>
            <a:xfrm>
              <a:off x="0" y="0"/>
              <a:ext cx="3133810" cy="3269248"/>
            </a:xfrm>
            <a:custGeom>
              <a:avLst/>
              <a:gdLst/>
              <a:ahLst/>
              <a:cxnLst/>
              <a:rect l="l" t="t" r="r" b="b"/>
              <a:pathLst>
                <a:path w="3133810" h="3269248">
                  <a:moveTo>
                    <a:pt x="3009350" y="3269248"/>
                  </a:moveTo>
                  <a:lnTo>
                    <a:pt x="124460" y="3269248"/>
                  </a:lnTo>
                  <a:cubicBezTo>
                    <a:pt x="55880" y="3269248"/>
                    <a:pt x="0" y="3213368"/>
                    <a:pt x="0" y="3144788"/>
                  </a:cubicBezTo>
                  <a:lnTo>
                    <a:pt x="0" y="124460"/>
                  </a:lnTo>
                  <a:cubicBezTo>
                    <a:pt x="0" y="55880"/>
                    <a:pt x="55880" y="0"/>
                    <a:pt x="124460" y="0"/>
                  </a:cubicBezTo>
                  <a:lnTo>
                    <a:pt x="3009350" y="0"/>
                  </a:lnTo>
                  <a:cubicBezTo>
                    <a:pt x="3077930" y="0"/>
                    <a:pt x="3133810" y="55880"/>
                    <a:pt x="3133810" y="124460"/>
                  </a:cubicBezTo>
                  <a:lnTo>
                    <a:pt x="3133810" y="3144788"/>
                  </a:lnTo>
                  <a:cubicBezTo>
                    <a:pt x="3133810" y="3213368"/>
                    <a:pt x="3077930" y="3269248"/>
                    <a:pt x="3009350" y="3269248"/>
                  </a:cubicBezTo>
                  <a:close/>
                </a:path>
              </a:pathLst>
            </a:custGeom>
            <a:solidFill>
              <a:srgbClr val="EDF0F2"/>
            </a:solidFill>
          </p:spPr>
        </p:sp>
      </p:grpSp>
      <p:sp>
        <p:nvSpPr>
          <p:cNvPr id="17" name="TextBox 17"/>
          <p:cNvSpPr txBox="1"/>
          <p:nvPr/>
        </p:nvSpPr>
        <p:spPr>
          <a:xfrm>
            <a:off x="1139585" y="3405752"/>
            <a:ext cx="2604868" cy="1383411"/>
          </a:xfrm>
          <a:prstGeom prst="rect">
            <a:avLst/>
          </a:prstGeom>
        </p:spPr>
        <p:txBody>
          <a:bodyPr lIns="0" tIns="0" rIns="0" bIns="0" rtlCol="0" anchor="t">
            <a:spAutoFit/>
          </a:bodyPr>
          <a:lstStyle/>
          <a:p>
            <a:pPr algn="ctr">
              <a:lnSpc>
                <a:spcPts val="5652"/>
              </a:lnSpc>
              <a:spcBef>
                <a:spcPct val="0"/>
              </a:spcBef>
            </a:pPr>
            <a:r>
              <a:rPr lang="en-US" sz="3200" spc="-133" dirty="0">
                <a:solidFill>
                  <a:srgbClr val="000000"/>
                </a:solidFill>
                <a:latin typeface="Noto Serif Display Light"/>
              </a:rPr>
              <a:t>HEALTH &amp; WELLNESS</a:t>
            </a:r>
          </a:p>
        </p:txBody>
      </p:sp>
      <p:sp>
        <p:nvSpPr>
          <p:cNvPr id="18" name="TextBox 18"/>
          <p:cNvSpPr txBox="1"/>
          <p:nvPr/>
        </p:nvSpPr>
        <p:spPr>
          <a:xfrm>
            <a:off x="1261976" y="2716718"/>
            <a:ext cx="731749" cy="669036"/>
          </a:xfrm>
          <a:prstGeom prst="rect">
            <a:avLst/>
          </a:prstGeom>
        </p:spPr>
        <p:txBody>
          <a:bodyPr lIns="0" tIns="0" rIns="0" bIns="0" rtlCol="0" anchor="t">
            <a:spAutoFit/>
          </a:bodyPr>
          <a:lstStyle/>
          <a:p>
            <a:pPr marL="0" lvl="1" indent="0">
              <a:lnSpc>
                <a:spcPts val="5652"/>
              </a:lnSpc>
              <a:spcBef>
                <a:spcPct val="0"/>
              </a:spcBef>
            </a:pPr>
            <a:r>
              <a:rPr lang="en-US" sz="3600" spc="-133">
                <a:solidFill>
                  <a:srgbClr val="000000"/>
                </a:solidFill>
                <a:latin typeface="Noto Serif Display Light"/>
              </a:rPr>
              <a:t>1</a:t>
            </a:r>
          </a:p>
        </p:txBody>
      </p:sp>
      <p:sp>
        <p:nvSpPr>
          <p:cNvPr id="19" name="TextBox 19"/>
          <p:cNvSpPr txBox="1"/>
          <p:nvPr/>
        </p:nvSpPr>
        <p:spPr>
          <a:xfrm>
            <a:off x="4469778" y="2716718"/>
            <a:ext cx="731749" cy="669036"/>
          </a:xfrm>
          <a:prstGeom prst="rect">
            <a:avLst/>
          </a:prstGeom>
        </p:spPr>
        <p:txBody>
          <a:bodyPr lIns="0" tIns="0" rIns="0" bIns="0" rtlCol="0" anchor="t">
            <a:spAutoFit/>
          </a:bodyPr>
          <a:lstStyle/>
          <a:p>
            <a:pPr marL="0" lvl="1" indent="0">
              <a:lnSpc>
                <a:spcPts val="5652"/>
              </a:lnSpc>
              <a:spcBef>
                <a:spcPct val="0"/>
              </a:spcBef>
            </a:pPr>
            <a:r>
              <a:rPr lang="en-US" sz="3600" spc="-133">
                <a:solidFill>
                  <a:srgbClr val="000000"/>
                </a:solidFill>
                <a:latin typeface="Noto Serif Display Light"/>
              </a:rPr>
              <a:t>2</a:t>
            </a:r>
          </a:p>
        </p:txBody>
      </p:sp>
      <p:grpSp>
        <p:nvGrpSpPr>
          <p:cNvPr id="20" name="Group 20"/>
          <p:cNvGrpSpPr/>
          <p:nvPr/>
        </p:nvGrpSpPr>
        <p:grpSpPr>
          <a:xfrm>
            <a:off x="13529665" y="2609237"/>
            <a:ext cx="2864008" cy="2770285"/>
            <a:chOff x="0" y="0"/>
            <a:chExt cx="2649094" cy="2562404"/>
          </a:xfrm>
        </p:grpSpPr>
        <p:sp>
          <p:nvSpPr>
            <p:cNvPr id="21" name="Freeform 21"/>
            <p:cNvSpPr/>
            <p:nvPr/>
          </p:nvSpPr>
          <p:spPr>
            <a:xfrm>
              <a:off x="0" y="0"/>
              <a:ext cx="2649094" cy="2562404"/>
            </a:xfrm>
            <a:custGeom>
              <a:avLst/>
              <a:gdLst/>
              <a:ahLst/>
              <a:cxnLst/>
              <a:rect l="l" t="t" r="r" b="b"/>
              <a:pathLst>
                <a:path w="2649094" h="2562404">
                  <a:moveTo>
                    <a:pt x="2524633" y="2562404"/>
                  </a:moveTo>
                  <a:lnTo>
                    <a:pt x="124460" y="2562404"/>
                  </a:lnTo>
                  <a:cubicBezTo>
                    <a:pt x="55880" y="2562404"/>
                    <a:pt x="0" y="2506524"/>
                    <a:pt x="0" y="2437944"/>
                  </a:cubicBezTo>
                  <a:lnTo>
                    <a:pt x="0" y="124460"/>
                  </a:lnTo>
                  <a:cubicBezTo>
                    <a:pt x="0" y="55880"/>
                    <a:pt x="55880" y="0"/>
                    <a:pt x="124460" y="0"/>
                  </a:cubicBezTo>
                  <a:lnTo>
                    <a:pt x="2524634" y="0"/>
                  </a:lnTo>
                  <a:cubicBezTo>
                    <a:pt x="2593214" y="0"/>
                    <a:pt x="2649094" y="55880"/>
                    <a:pt x="2649094" y="124460"/>
                  </a:cubicBezTo>
                  <a:lnTo>
                    <a:pt x="2649094" y="2437944"/>
                  </a:lnTo>
                  <a:cubicBezTo>
                    <a:pt x="2649094" y="2506524"/>
                    <a:pt x="2593214" y="2562404"/>
                    <a:pt x="2524634" y="2562404"/>
                  </a:cubicBezTo>
                  <a:close/>
                </a:path>
              </a:pathLst>
            </a:custGeom>
            <a:solidFill>
              <a:srgbClr val="EDF0F2"/>
            </a:solidFill>
          </p:spPr>
        </p:sp>
      </p:grpSp>
      <p:sp>
        <p:nvSpPr>
          <p:cNvPr id="22" name="TextBox 22"/>
          <p:cNvSpPr txBox="1"/>
          <p:nvPr/>
        </p:nvSpPr>
        <p:spPr>
          <a:xfrm>
            <a:off x="13872565" y="2716718"/>
            <a:ext cx="731749" cy="669036"/>
          </a:xfrm>
          <a:prstGeom prst="rect">
            <a:avLst/>
          </a:prstGeom>
        </p:spPr>
        <p:txBody>
          <a:bodyPr lIns="0" tIns="0" rIns="0" bIns="0" rtlCol="0" anchor="t">
            <a:spAutoFit/>
          </a:bodyPr>
          <a:lstStyle/>
          <a:p>
            <a:pPr marL="0" lvl="1" indent="0">
              <a:lnSpc>
                <a:spcPts val="5652"/>
              </a:lnSpc>
              <a:spcBef>
                <a:spcPct val="0"/>
              </a:spcBef>
            </a:pPr>
            <a:r>
              <a:rPr lang="en-US" sz="3600" u="none" spc="-133">
                <a:solidFill>
                  <a:srgbClr val="000000"/>
                </a:solidFill>
                <a:latin typeface="Noto Serif Display Light"/>
              </a:rPr>
              <a:t>05</a:t>
            </a:r>
          </a:p>
        </p:txBody>
      </p:sp>
      <p:sp>
        <p:nvSpPr>
          <p:cNvPr id="23" name="TextBox 23"/>
          <p:cNvSpPr txBox="1"/>
          <p:nvPr/>
        </p:nvSpPr>
        <p:spPr>
          <a:xfrm>
            <a:off x="13539190" y="3880287"/>
            <a:ext cx="2715079" cy="529590"/>
          </a:xfrm>
          <a:prstGeom prst="rect">
            <a:avLst/>
          </a:prstGeom>
        </p:spPr>
        <p:txBody>
          <a:bodyPr lIns="0" tIns="0" rIns="0" bIns="0" rtlCol="0" anchor="t">
            <a:spAutoFit/>
          </a:bodyPr>
          <a:lstStyle/>
          <a:p>
            <a:pPr marL="0" lvl="0" indent="0" algn="l">
              <a:lnSpc>
                <a:spcPts val="4290"/>
              </a:lnSpc>
              <a:spcBef>
                <a:spcPct val="0"/>
              </a:spcBef>
            </a:pPr>
            <a:r>
              <a:rPr lang="en-US" sz="3300" spc="-122">
                <a:solidFill>
                  <a:srgbClr val="000000"/>
                </a:solidFill>
                <a:latin typeface="Noto Serif Display Light"/>
              </a:rPr>
              <a:t>SELF WORTH </a:t>
            </a:r>
          </a:p>
        </p:txBody>
      </p:sp>
      <p:grpSp>
        <p:nvGrpSpPr>
          <p:cNvPr id="24" name="Group 24"/>
          <p:cNvGrpSpPr/>
          <p:nvPr/>
        </p:nvGrpSpPr>
        <p:grpSpPr>
          <a:xfrm>
            <a:off x="1139585" y="5847358"/>
            <a:ext cx="2604868" cy="2717445"/>
            <a:chOff x="0" y="0"/>
            <a:chExt cx="3133810" cy="3269248"/>
          </a:xfrm>
        </p:grpSpPr>
        <p:sp>
          <p:nvSpPr>
            <p:cNvPr id="25" name="Freeform 25"/>
            <p:cNvSpPr/>
            <p:nvPr/>
          </p:nvSpPr>
          <p:spPr>
            <a:xfrm>
              <a:off x="0" y="0"/>
              <a:ext cx="3133810" cy="3269248"/>
            </a:xfrm>
            <a:custGeom>
              <a:avLst/>
              <a:gdLst/>
              <a:ahLst/>
              <a:cxnLst/>
              <a:rect l="l" t="t" r="r" b="b"/>
              <a:pathLst>
                <a:path w="3133810" h="3269248">
                  <a:moveTo>
                    <a:pt x="3009350" y="3269248"/>
                  </a:moveTo>
                  <a:lnTo>
                    <a:pt x="124460" y="3269248"/>
                  </a:lnTo>
                  <a:cubicBezTo>
                    <a:pt x="55880" y="3269248"/>
                    <a:pt x="0" y="3213368"/>
                    <a:pt x="0" y="3144788"/>
                  </a:cubicBezTo>
                  <a:lnTo>
                    <a:pt x="0" y="124460"/>
                  </a:lnTo>
                  <a:cubicBezTo>
                    <a:pt x="0" y="55880"/>
                    <a:pt x="55880" y="0"/>
                    <a:pt x="124460" y="0"/>
                  </a:cubicBezTo>
                  <a:lnTo>
                    <a:pt x="3009350" y="0"/>
                  </a:lnTo>
                  <a:cubicBezTo>
                    <a:pt x="3077930" y="0"/>
                    <a:pt x="3133810" y="55880"/>
                    <a:pt x="3133810" y="124460"/>
                  </a:cubicBezTo>
                  <a:lnTo>
                    <a:pt x="3133810" y="3144788"/>
                  </a:lnTo>
                  <a:cubicBezTo>
                    <a:pt x="3133810" y="3213368"/>
                    <a:pt x="3077930" y="3269248"/>
                    <a:pt x="3009350" y="3269248"/>
                  </a:cubicBezTo>
                  <a:close/>
                </a:path>
              </a:pathLst>
            </a:custGeom>
            <a:solidFill>
              <a:srgbClr val="EDF0F2"/>
            </a:solidFill>
          </p:spPr>
        </p:sp>
      </p:grpSp>
      <p:sp>
        <p:nvSpPr>
          <p:cNvPr id="26" name="TextBox 26"/>
          <p:cNvSpPr txBox="1"/>
          <p:nvPr/>
        </p:nvSpPr>
        <p:spPr>
          <a:xfrm>
            <a:off x="1139585" y="5723533"/>
            <a:ext cx="731749" cy="669036"/>
          </a:xfrm>
          <a:prstGeom prst="rect">
            <a:avLst/>
          </a:prstGeom>
        </p:spPr>
        <p:txBody>
          <a:bodyPr lIns="0" tIns="0" rIns="0" bIns="0" rtlCol="0" anchor="t">
            <a:spAutoFit/>
          </a:bodyPr>
          <a:lstStyle/>
          <a:p>
            <a:pPr marL="0" lvl="1" indent="0">
              <a:lnSpc>
                <a:spcPts val="5652"/>
              </a:lnSpc>
              <a:spcBef>
                <a:spcPct val="0"/>
              </a:spcBef>
            </a:pPr>
            <a:r>
              <a:rPr lang="en-US" sz="3600" spc="-133">
                <a:solidFill>
                  <a:srgbClr val="000000"/>
                </a:solidFill>
                <a:latin typeface="Noto Serif Display Light"/>
              </a:rPr>
              <a:t>6</a:t>
            </a:r>
          </a:p>
        </p:txBody>
      </p:sp>
      <p:sp>
        <p:nvSpPr>
          <p:cNvPr id="27" name="TextBox 27"/>
          <p:cNvSpPr txBox="1"/>
          <p:nvPr/>
        </p:nvSpPr>
        <p:spPr>
          <a:xfrm>
            <a:off x="1139585" y="6840244"/>
            <a:ext cx="2604868" cy="616458"/>
          </a:xfrm>
          <a:prstGeom prst="rect">
            <a:avLst/>
          </a:prstGeom>
        </p:spPr>
        <p:txBody>
          <a:bodyPr lIns="0" tIns="0" rIns="0" bIns="0" rtlCol="0" anchor="t">
            <a:spAutoFit/>
          </a:bodyPr>
          <a:lstStyle/>
          <a:p>
            <a:pPr algn="ctr">
              <a:lnSpc>
                <a:spcPts val="5181"/>
              </a:lnSpc>
              <a:spcBef>
                <a:spcPct val="0"/>
              </a:spcBef>
            </a:pPr>
            <a:r>
              <a:rPr lang="en-US" sz="3300" spc="-122">
                <a:solidFill>
                  <a:srgbClr val="000000"/>
                </a:solidFill>
                <a:latin typeface="Noto Serif Display Light"/>
              </a:rPr>
              <a:t>SPIRITUALITY</a:t>
            </a:r>
          </a:p>
        </p:txBody>
      </p:sp>
      <p:sp>
        <p:nvSpPr>
          <p:cNvPr id="28" name="TextBox 28"/>
          <p:cNvSpPr txBox="1"/>
          <p:nvPr/>
        </p:nvSpPr>
        <p:spPr>
          <a:xfrm>
            <a:off x="4416184" y="5798622"/>
            <a:ext cx="13149802" cy="3898183"/>
          </a:xfrm>
          <a:prstGeom prst="rect">
            <a:avLst/>
          </a:prstGeom>
        </p:spPr>
        <p:txBody>
          <a:bodyPr lIns="0" tIns="0" rIns="0" bIns="0" rtlCol="0" anchor="t">
            <a:spAutoFit/>
          </a:bodyPr>
          <a:lstStyle/>
          <a:p>
            <a:pPr algn="ctr">
              <a:lnSpc>
                <a:spcPts val="4553"/>
              </a:lnSpc>
            </a:pPr>
            <a:endParaRPr dirty="0"/>
          </a:p>
          <a:p>
            <a:pPr algn="ctr">
              <a:lnSpc>
                <a:spcPts val="4553"/>
              </a:lnSpc>
            </a:pPr>
            <a:r>
              <a:rPr lang="en-US" sz="2900" spc="-107" dirty="0">
                <a:solidFill>
                  <a:srgbClr val="000000"/>
                </a:solidFill>
                <a:latin typeface="Noto Serif Display Light Bold"/>
              </a:rPr>
              <a:t>1.HOW FULL IS MY TANK IN THIS AREA OF MY LIFE?  </a:t>
            </a:r>
          </a:p>
          <a:p>
            <a:pPr algn="ctr">
              <a:lnSpc>
                <a:spcPts val="3925"/>
              </a:lnSpc>
            </a:pPr>
            <a:r>
              <a:rPr lang="en-US" sz="2500" spc="-92" dirty="0">
                <a:solidFill>
                  <a:srgbClr val="000000"/>
                </a:solidFill>
                <a:latin typeface="Noto Serif Display Light Bold"/>
              </a:rPr>
              <a:t>(FULL / HALF TANK / EMPTY)</a:t>
            </a:r>
          </a:p>
          <a:p>
            <a:pPr algn="ctr">
              <a:lnSpc>
                <a:spcPts val="3925"/>
              </a:lnSpc>
            </a:pPr>
            <a:endParaRPr lang="en-US" sz="2500" spc="-92" dirty="0">
              <a:solidFill>
                <a:srgbClr val="000000"/>
              </a:solidFill>
              <a:latin typeface="Noto Serif Display Light Bold"/>
            </a:endParaRPr>
          </a:p>
          <a:p>
            <a:pPr algn="ctr">
              <a:lnSpc>
                <a:spcPts val="4553"/>
              </a:lnSpc>
            </a:pPr>
            <a:r>
              <a:rPr lang="en-US" sz="2900" spc="-107" dirty="0">
                <a:solidFill>
                  <a:srgbClr val="000000"/>
                </a:solidFill>
                <a:latin typeface="Noto Serif Display Light Bold"/>
              </a:rPr>
              <a:t>2. WHAT DO YOU WANT YOUR LIFE TO LOOK LIKE IN THIS AREA OF YOUR LIFE </a:t>
            </a:r>
          </a:p>
          <a:p>
            <a:pPr algn="ctr">
              <a:lnSpc>
                <a:spcPts val="4553"/>
              </a:lnSpc>
            </a:pPr>
            <a:endParaRPr lang="en-US" sz="2900" spc="-107" dirty="0">
              <a:solidFill>
                <a:srgbClr val="000000"/>
              </a:solidFill>
              <a:latin typeface="Noto Serif Display Light Bold"/>
            </a:endParaRPr>
          </a:p>
          <a:p>
            <a:pPr algn="ctr">
              <a:lnSpc>
                <a:spcPts val="4553"/>
              </a:lnSpc>
              <a:spcBef>
                <a:spcPct val="0"/>
              </a:spcBef>
            </a:pPr>
            <a:r>
              <a:rPr lang="en-US" sz="2900" spc="-107" dirty="0">
                <a:solidFill>
                  <a:srgbClr val="000000"/>
                </a:solidFill>
                <a:latin typeface="Noto Serif Display Light Bold"/>
              </a:rPr>
              <a:t>3. HOW DO YOU WANT TO FEEL</a:t>
            </a:r>
          </a:p>
        </p:txBody>
      </p:sp>
      <p:pic>
        <p:nvPicPr>
          <p:cNvPr id="29" name="Picture 29"/>
          <p:cNvPicPr>
            <a:picLocks noChangeAspect="1"/>
          </p:cNvPicPr>
          <p:nvPr/>
        </p:nvPicPr>
        <p:blipFill>
          <a:blip r:embed="rId2"/>
          <a:srcRect/>
          <a:stretch>
            <a:fillRect/>
          </a:stretch>
        </p:blipFill>
        <p:spPr>
          <a:xfrm>
            <a:off x="16274303" y="456426"/>
            <a:ext cx="1969993" cy="5722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697" y="-323571"/>
            <a:ext cx="5175889" cy="10934142"/>
            <a:chOff x="0" y="0"/>
            <a:chExt cx="1750856" cy="3698710"/>
          </a:xfrm>
        </p:grpSpPr>
        <p:sp>
          <p:nvSpPr>
            <p:cNvPr id="3" name="Freeform 3"/>
            <p:cNvSpPr/>
            <p:nvPr/>
          </p:nvSpPr>
          <p:spPr>
            <a:xfrm>
              <a:off x="0" y="0"/>
              <a:ext cx="1750856" cy="3698710"/>
            </a:xfrm>
            <a:custGeom>
              <a:avLst/>
              <a:gdLst/>
              <a:ahLst/>
              <a:cxnLst/>
              <a:rect l="l" t="t" r="r" b="b"/>
              <a:pathLst>
                <a:path w="1750856" h="3698710">
                  <a:moveTo>
                    <a:pt x="0" y="0"/>
                  </a:moveTo>
                  <a:lnTo>
                    <a:pt x="1750856" y="0"/>
                  </a:lnTo>
                  <a:lnTo>
                    <a:pt x="1750856" y="3698710"/>
                  </a:lnTo>
                  <a:lnTo>
                    <a:pt x="0" y="3698710"/>
                  </a:lnTo>
                  <a:close/>
                </a:path>
              </a:pathLst>
            </a:custGeom>
            <a:solidFill>
              <a:srgbClr val="171717"/>
            </a:solidFill>
          </p:spPr>
        </p:sp>
      </p:grpSp>
      <p:pic>
        <p:nvPicPr>
          <p:cNvPr id="4" name="Picture 4"/>
          <p:cNvPicPr>
            <a:picLocks noChangeAspect="1"/>
          </p:cNvPicPr>
          <p:nvPr/>
        </p:nvPicPr>
        <p:blipFill>
          <a:blip r:embed="rId2"/>
          <a:srcRect t="7135" b="7135"/>
          <a:stretch>
            <a:fillRect/>
          </a:stretch>
        </p:blipFill>
        <p:spPr>
          <a:xfrm>
            <a:off x="557084" y="2655425"/>
            <a:ext cx="8534214" cy="5703700"/>
          </a:xfrm>
          <a:prstGeom prst="rect">
            <a:avLst/>
          </a:prstGeom>
        </p:spPr>
      </p:pic>
      <p:sp>
        <p:nvSpPr>
          <p:cNvPr id="5" name="TextBox 5"/>
          <p:cNvSpPr txBox="1"/>
          <p:nvPr/>
        </p:nvSpPr>
        <p:spPr>
          <a:xfrm>
            <a:off x="10470844" y="2523601"/>
            <a:ext cx="6596163" cy="5470867"/>
          </a:xfrm>
          <a:prstGeom prst="rect">
            <a:avLst/>
          </a:prstGeom>
        </p:spPr>
        <p:txBody>
          <a:bodyPr lIns="0" tIns="0" rIns="0" bIns="0" rtlCol="0" anchor="t">
            <a:spAutoFit/>
          </a:bodyPr>
          <a:lstStyle/>
          <a:p>
            <a:pPr>
              <a:lnSpc>
                <a:spcPts val="7193"/>
              </a:lnSpc>
            </a:pPr>
            <a:r>
              <a:rPr lang="en-US" sz="5994" spc="-221">
                <a:solidFill>
                  <a:srgbClr val="171717"/>
                </a:solidFill>
                <a:latin typeface="Noto Serif Display Light"/>
              </a:rPr>
              <a:t>THE POWER IS NOT THROUGH INVESTING MONEY OR TALENT, IT'S THE SMALL DAILY HABITS </a:t>
            </a:r>
          </a:p>
        </p:txBody>
      </p:sp>
      <p:pic>
        <p:nvPicPr>
          <p:cNvPr id="6" name="Picture 6"/>
          <p:cNvPicPr>
            <a:picLocks noChangeAspect="1"/>
          </p:cNvPicPr>
          <p:nvPr/>
        </p:nvPicPr>
        <p:blipFill>
          <a:blip r:embed="rId3"/>
          <a:srcRect/>
          <a:stretch>
            <a:fillRect/>
          </a:stretch>
        </p:blipFill>
        <p:spPr>
          <a:xfrm>
            <a:off x="16274303" y="456426"/>
            <a:ext cx="1969993" cy="5722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228600"/>
            <a:ext cx="9401175" cy="10744200"/>
            <a:chOff x="0" y="0"/>
            <a:chExt cx="3180151" cy="3634458"/>
          </a:xfrm>
        </p:grpSpPr>
        <p:sp>
          <p:nvSpPr>
            <p:cNvPr id="3" name="Freeform 3"/>
            <p:cNvSpPr/>
            <p:nvPr/>
          </p:nvSpPr>
          <p:spPr>
            <a:xfrm>
              <a:off x="0" y="0"/>
              <a:ext cx="3180150" cy="3634458"/>
            </a:xfrm>
            <a:custGeom>
              <a:avLst/>
              <a:gdLst/>
              <a:ahLst/>
              <a:cxnLst/>
              <a:rect l="l" t="t" r="r" b="b"/>
              <a:pathLst>
                <a:path w="3180150" h="3634458">
                  <a:moveTo>
                    <a:pt x="0" y="0"/>
                  </a:moveTo>
                  <a:lnTo>
                    <a:pt x="3180150" y="0"/>
                  </a:lnTo>
                  <a:lnTo>
                    <a:pt x="3180150" y="3634458"/>
                  </a:lnTo>
                  <a:lnTo>
                    <a:pt x="0" y="3634458"/>
                  </a:lnTo>
                  <a:close/>
                </a:path>
              </a:pathLst>
            </a:custGeom>
            <a:solidFill>
              <a:srgbClr val="FFFFFF"/>
            </a:solidFill>
          </p:spPr>
        </p:sp>
      </p:grpSp>
      <p:grpSp>
        <p:nvGrpSpPr>
          <p:cNvPr id="4" name="Group 4"/>
          <p:cNvGrpSpPr>
            <a:grpSpLocks noChangeAspect="1"/>
          </p:cNvGrpSpPr>
          <p:nvPr/>
        </p:nvGrpSpPr>
        <p:grpSpPr>
          <a:xfrm>
            <a:off x="7526797" y="569601"/>
            <a:ext cx="3867839" cy="4193234"/>
            <a:chOff x="0" y="0"/>
            <a:chExt cx="5857240" cy="6350000"/>
          </a:xfrm>
        </p:grpSpPr>
        <p:sp>
          <p:nvSpPr>
            <p:cNvPr id="5" name="Freeform 5"/>
            <p:cNvSpPr/>
            <p:nvPr/>
          </p:nvSpPr>
          <p:spPr>
            <a:xfrm>
              <a:off x="0" y="0"/>
              <a:ext cx="5857240" cy="6350000"/>
            </a:xfrm>
            <a:custGeom>
              <a:avLst/>
              <a:gdLst/>
              <a:ahLst/>
              <a:cxnLst/>
              <a:rect l="l" t="t" r="r" b="b"/>
              <a:pathLst>
                <a:path w="5857240" h="635000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blipFill>
              <a:blip r:embed="rId2"/>
              <a:stretch>
                <a:fillRect t="-19180" b="-19180"/>
              </a:stretch>
            </a:blipFill>
          </p:spPr>
        </p:sp>
      </p:grpSp>
      <p:sp>
        <p:nvSpPr>
          <p:cNvPr id="6" name="TextBox 6"/>
          <p:cNvSpPr txBox="1"/>
          <p:nvPr/>
        </p:nvSpPr>
        <p:spPr>
          <a:xfrm>
            <a:off x="3613472" y="5601535"/>
            <a:ext cx="11305157" cy="3161956"/>
          </a:xfrm>
          <a:prstGeom prst="rect">
            <a:avLst/>
          </a:prstGeom>
        </p:spPr>
        <p:txBody>
          <a:bodyPr lIns="0" tIns="0" rIns="0" bIns="0" rtlCol="0" anchor="t">
            <a:spAutoFit/>
          </a:bodyPr>
          <a:lstStyle/>
          <a:p>
            <a:pPr algn="ctr">
              <a:lnSpc>
                <a:spcPts val="5061"/>
              </a:lnSpc>
            </a:pPr>
            <a:r>
              <a:rPr lang="en-US" sz="4217" spc="-156">
                <a:solidFill>
                  <a:srgbClr val="171717"/>
                </a:solidFill>
                <a:latin typeface="Noto Serif Display Light"/>
              </a:rPr>
              <a:t> MAKE 1 COMMITMENT OF</a:t>
            </a:r>
            <a:r>
              <a:rPr lang="en-US" sz="4217" spc="-156">
                <a:solidFill>
                  <a:srgbClr val="171717"/>
                </a:solidFill>
                <a:latin typeface="Noto Serif Display Light Bold"/>
              </a:rPr>
              <a:t> 1 MICROSTEP</a:t>
            </a:r>
            <a:r>
              <a:rPr lang="en-US" sz="4217" spc="-156">
                <a:solidFill>
                  <a:srgbClr val="171717"/>
                </a:solidFill>
                <a:latin typeface="Noto Serif Display Light"/>
              </a:rPr>
              <a:t> YOU'RE DOING TO IN THE NEXT 24 HOURS.</a:t>
            </a:r>
          </a:p>
          <a:p>
            <a:pPr algn="ctr">
              <a:lnSpc>
                <a:spcPts val="5061"/>
              </a:lnSpc>
            </a:pPr>
            <a:endParaRPr lang="en-US" sz="4217" spc="-156">
              <a:solidFill>
                <a:srgbClr val="171717"/>
              </a:solidFill>
              <a:latin typeface="Noto Serif Display Light"/>
            </a:endParaRPr>
          </a:p>
          <a:p>
            <a:pPr algn="ctr">
              <a:lnSpc>
                <a:spcPts val="5061"/>
              </a:lnSpc>
            </a:pPr>
            <a:endParaRPr lang="en-US" sz="4217" spc="-156">
              <a:solidFill>
                <a:srgbClr val="171717"/>
              </a:solidFill>
              <a:latin typeface="Noto Serif Display Light"/>
            </a:endParaRPr>
          </a:p>
          <a:p>
            <a:pPr marL="0" lvl="0" indent="0" algn="ctr">
              <a:lnSpc>
                <a:spcPts val="5061"/>
              </a:lnSpc>
              <a:spcBef>
                <a:spcPct val="0"/>
              </a:spcBef>
            </a:pPr>
            <a:endParaRPr lang="en-US" sz="4217" spc="-156">
              <a:solidFill>
                <a:srgbClr val="171717"/>
              </a:solidFill>
              <a:latin typeface="Noto Serif Display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228600"/>
            <a:ext cx="9401175" cy="10744200"/>
            <a:chOff x="0" y="0"/>
            <a:chExt cx="3180151" cy="3634458"/>
          </a:xfrm>
        </p:grpSpPr>
        <p:sp>
          <p:nvSpPr>
            <p:cNvPr id="3" name="Freeform 3"/>
            <p:cNvSpPr/>
            <p:nvPr/>
          </p:nvSpPr>
          <p:spPr>
            <a:xfrm>
              <a:off x="0" y="0"/>
              <a:ext cx="3180150" cy="3634458"/>
            </a:xfrm>
            <a:custGeom>
              <a:avLst/>
              <a:gdLst/>
              <a:ahLst/>
              <a:cxnLst/>
              <a:rect l="l" t="t" r="r" b="b"/>
              <a:pathLst>
                <a:path w="3180150" h="3634458">
                  <a:moveTo>
                    <a:pt x="0" y="0"/>
                  </a:moveTo>
                  <a:lnTo>
                    <a:pt x="3180150" y="0"/>
                  </a:lnTo>
                  <a:lnTo>
                    <a:pt x="3180150" y="3634458"/>
                  </a:lnTo>
                  <a:lnTo>
                    <a:pt x="0" y="3634458"/>
                  </a:lnTo>
                  <a:close/>
                </a:path>
              </a:pathLst>
            </a:custGeom>
            <a:solidFill>
              <a:srgbClr val="F0EFEE"/>
            </a:solidFill>
          </p:spPr>
        </p:sp>
      </p:grpSp>
      <p:pic>
        <p:nvPicPr>
          <p:cNvPr id="6" name="Picture 6"/>
          <p:cNvPicPr>
            <a:picLocks noChangeAspect="1"/>
          </p:cNvPicPr>
          <p:nvPr/>
        </p:nvPicPr>
        <p:blipFill>
          <a:blip r:embed="rId2"/>
          <a:srcRect/>
          <a:stretch>
            <a:fillRect/>
          </a:stretch>
        </p:blipFill>
        <p:spPr>
          <a:xfrm>
            <a:off x="1802637" y="4206070"/>
            <a:ext cx="5652157" cy="5652157"/>
          </a:xfrm>
          <a:prstGeom prst="rect">
            <a:avLst/>
          </a:prstGeom>
        </p:spPr>
      </p:pic>
      <p:sp>
        <p:nvSpPr>
          <p:cNvPr id="7" name="TextBox 7"/>
          <p:cNvSpPr txBox="1"/>
          <p:nvPr/>
        </p:nvSpPr>
        <p:spPr>
          <a:xfrm>
            <a:off x="1028700" y="478518"/>
            <a:ext cx="7200031" cy="4457700"/>
          </a:xfrm>
          <a:prstGeom prst="rect">
            <a:avLst/>
          </a:prstGeom>
        </p:spPr>
        <p:txBody>
          <a:bodyPr lIns="0" tIns="0" rIns="0" bIns="0" rtlCol="0" anchor="t">
            <a:spAutoFit/>
          </a:bodyPr>
          <a:lstStyle/>
          <a:p>
            <a:pPr algn="ctr">
              <a:lnSpc>
                <a:spcPts val="5424"/>
              </a:lnSpc>
            </a:pPr>
            <a:r>
              <a:rPr lang="en-US" sz="4520" spc="-167">
                <a:solidFill>
                  <a:srgbClr val="171717"/>
                </a:solidFill>
                <a:latin typeface="Noto Serif Display Light"/>
              </a:rPr>
              <a:t>WHAT YOU LISTEN TO MATTERS: </a:t>
            </a:r>
          </a:p>
          <a:p>
            <a:pPr algn="ctr">
              <a:lnSpc>
                <a:spcPts val="5424"/>
              </a:lnSpc>
            </a:pPr>
            <a:endParaRPr lang="en-US" sz="4520" spc="-167">
              <a:solidFill>
                <a:srgbClr val="171717"/>
              </a:solidFill>
              <a:latin typeface="Noto Serif Display Light"/>
            </a:endParaRPr>
          </a:p>
          <a:p>
            <a:pPr algn="ctr">
              <a:lnSpc>
                <a:spcPts val="4224"/>
              </a:lnSpc>
            </a:pPr>
            <a:r>
              <a:rPr lang="en-US" sz="3520" spc="-130">
                <a:solidFill>
                  <a:srgbClr val="171717"/>
                </a:solidFill>
                <a:latin typeface="Noto Serif Display Light"/>
              </a:rPr>
              <a:t>SUBSCRIBE TO ATTENTION TO INTENTION PODCAST</a:t>
            </a:r>
          </a:p>
          <a:p>
            <a:pPr algn="ctr">
              <a:lnSpc>
                <a:spcPts val="6504"/>
              </a:lnSpc>
            </a:pPr>
            <a:r>
              <a:rPr lang="en-US" sz="5420" spc="-200">
                <a:solidFill>
                  <a:srgbClr val="171717"/>
                </a:solidFill>
                <a:latin typeface="Noto Serif Display Light"/>
              </a:rPr>
              <a:t> </a:t>
            </a:r>
          </a:p>
          <a:p>
            <a:pPr marL="0" lvl="0" indent="0" algn="ctr">
              <a:lnSpc>
                <a:spcPts val="4104"/>
              </a:lnSpc>
              <a:spcBef>
                <a:spcPct val="0"/>
              </a:spcBef>
            </a:pPr>
            <a:endParaRPr lang="en-US" sz="5420" spc="-200">
              <a:solidFill>
                <a:srgbClr val="171717"/>
              </a:solidFill>
              <a:latin typeface="Noto Serif Display Light"/>
            </a:endParaRPr>
          </a:p>
        </p:txBody>
      </p:sp>
      <p:sp>
        <p:nvSpPr>
          <p:cNvPr id="8" name="TextBox 8"/>
          <p:cNvSpPr txBox="1"/>
          <p:nvPr/>
        </p:nvSpPr>
        <p:spPr>
          <a:xfrm>
            <a:off x="10059269" y="488043"/>
            <a:ext cx="7648401" cy="3556999"/>
          </a:xfrm>
          <a:prstGeom prst="rect">
            <a:avLst/>
          </a:prstGeom>
        </p:spPr>
        <p:txBody>
          <a:bodyPr lIns="0" tIns="0" rIns="0" bIns="0" rtlCol="0" anchor="t">
            <a:spAutoFit/>
          </a:bodyPr>
          <a:lstStyle/>
          <a:p>
            <a:pPr algn="ctr">
              <a:lnSpc>
                <a:spcPts val="5762"/>
              </a:lnSpc>
            </a:pPr>
            <a:r>
              <a:rPr lang="en-US" sz="4802" spc="-177" dirty="0">
                <a:solidFill>
                  <a:srgbClr val="171717"/>
                </a:solidFill>
                <a:latin typeface="Noto Serif Display Light"/>
              </a:rPr>
              <a:t>MICROSTEP JOURNAL DOWNLOAD </a:t>
            </a:r>
          </a:p>
          <a:p>
            <a:pPr algn="ctr">
              <a:lnSpc>
                <a:spcPts val="5762"/>
              </a:lnSpc>
            </a:pPr>
            <a:endParaRPr lang="en-US" sz="4802" spc="-177" dirty="0">
              <a:solidFill>
                <a:srgbClr val="171717"/>
              </a:solidFill>
              <a:latin typeface="Noto Serif Display Light"/>
            </a:endParaRPr>
          </a:p>
          <a:p>
            <a:pPr algn="ctr">
              <a:lnSpc>
                <a:spcPts val="5762"/>
              </a:lnSpc>
            </a:pPr>
            <a:r>
              <a:rPr lang="en-US" sz="4802" spc="-177" dirty="0">
                <a:solidFill>
                  <a:srgbClr val="171717"/>
                </a:solidFill>
                <a:latin typeface="Noto Serif Display Light"/>
              </a:rPr>
              <a:t>MicrostepJournal.com</a:t>
            </a:r>
          </a:p>
          <a:p>
            <a:pPr marL="0" lvl="0" indent="0" algn="ctr">
              <a:lnSpc>
                <a:spcPts val="4360"/>
              </a:lnSpc>
              <a:spcBef>
                <a:spcPct val="0"/>
              </a:spcBef>
            </a:pPr>
            <a:endParaRPr lang="en-US" sz="4802" spc="-177" dirty="0">
              <a:solidFill>
                <a:srgbClr val="171717"/>
              </a:solidFill>
              <a:latin typeface="Noto Serif Display Light"/>
            </a:endParaRPr>
          </a:p>
        </p:txBody>
      </p:sp>
      <p:pic>
        <p:nvPicPr>
          <p:cNvPr id="10" name="Picture 9">
            <a:extLst>
              <a:ext uri="{FF2B5EF4-FFF2-40B4-BE49-F238E27FC236}">
                <a16:creationId xmlns:a16="http://schemas.microsoft.com/office/drawing/2014/main" id="{30AC25FD-0146-7686-5645-E35A9B233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750" y="4228929"/>
            <a:ext cx="5917437" cy="56292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69126" y="1913854"/>
            <a:ext cx="6857386" cy="6459291"/>
            <a:chOff x="0" y="0"/>
            <a:chExt cx="9143181" cy="8612389"/>
          </a:xfrm>
        </p:grpSpPr>
        <p:pic>
          <p:nvPicPr>
            <p:cNvPr id="3" name="Picture 3"/>
            <p:cNvPicPr>
              <a:picLocks noChangeAspect="1"/>
            </p:cNvPicPr>
            <p:nvPr/>
          </p:nvPicPr>
          <p:blipFill>
            <a:blip r:embed="rId2"/>
            <a:srcRect t="2902" b="2902"/>
            <a:stretch>
              <a:fillRect/>
            </a:stretch>
          </p:blipFill>
          <p:spPr>
            <a:xfrm>
              <a:off x="0" y="0"/>
              <a:ext cx="9143181" cy="8612389"/>
            </a:xfrm>
            <a:prstGeom prst="rect">
              <a:avLst/>
            </a:prstGeom>
          </p:spPr>
        </p:pic>
      </p:grpSp>
      <p:sp>
        <p:nvSpPr>
          <p:cNvPr id="4" name="TextBox 4"/>
          <p:cNvSpPr txBox="1"/>
          <p:nvPr/>
        </p:nvSpPr>
        <p:spPr>
          <a:xfrm>
            <a:off x="2073322" y="1913854"/>
            <a:ext cx="7070678" cy="5829300"/>
          </a:xfrm>
          <a:prstGeom prst="rect">
            <a:avLst/>
          </a:prstGeom>
        </p:spPr>
        <p:txBody>
          <a:bodyPr lIns="0" tIns="0" rIns="0" bIns="0" rtlCol="0" anchor="t">
            <a:spAutoFit/>
          </a:bodyPr>
          <a:lstStyle/>
          <a:p>
            <a:pPr algn="ctr">
              <a:lnSpc>
                <a:spcPts val="7679"/>
              </a:lnSpc>
            </a:pPr>
            <a:r>
              <a:rPr lang="en-US" sz="6399">
                <a:solidFill>
                  <a:srgbClr val="000000"/>
                </a:solidFill>
                <a:latin typeface="Noto Serif Display Light Bold"/>
              </a:rPr>
              <a:t>Help Us Deliver Content That You Want </a:t>
            </a:r>
          </a:p>
          <a:p>
            <a:pPr>
              <a:lnSpc>
                <a:spcPts val="7679"/>
              </a:lnSpc>
            </a:pPr>
            <a:endParaRPr lang="en-US" sz="6399">
              <a:solidFill>
                <a:srgbClr val="000000"/>
              </a:solidFill>
              <a:latin typeface="Noto Serif Display Light Bold"/>
            </a:endParaRPr>
          </a:p>
          <a:p>
            <a:pPr algn="ctr">
              <a:lnSpc>
                <a:spcPts val="7679"/>
              </a:lnSpc>
            </a:pPr>
            <a:r>
              <a:rPr lang="en-US" sz="6399">
                <a:solidFill>
                  <a:srgbClr val="000000"/>
                </a:solidFill>
                <a:latin typeface="Noto Serif Display Light Bold"/>
              </a:rPr>
              <a:t>Complete this 4 question survey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1975" y="1787575"/>
            <a:ext cx="15854597" cy="1203038"/>
          </a:xfrm>
        </p:spPr>
        <p:txBody>
          <a:bodyPr/>
          <a:lstStyle/>
          <a:p>
            <a:r>
              <a:rPr lang="en-US" dirty="0"/>
              <a:t>Thank you to our Sponsors 2020</a:t>
            </a:r>
          </a:p>
        </p:txBody>
      </p:sp>
      <p:sp>
        <p:nvSpPr>
          <p:cNvPr id="5" name="Slide Number Placeholder 4"/>
          <p:cNvSpPr>
            <a:spLocks noGrp="1"/>
          </p:cNvSpPr>
          <p:nvPr>
            <p:ph type="sldNum" sz="quarter" idx="12"/>
          </p:nvPr>
        </p:nvSpPr>
        <p:spPr/>
        <p:txBody>
          <a:bodyPr/>
          <a:lstStyle/>
          <a:p>
            <a:pPr defTabSz="685800"/>
            <a:fld id="{D57F1E4F-1CFF-5643-939E-217C01CDF565}" type="slidenum">
              <a:rPr lang="en-US">
                <a:solidFill>
                  <a:prstClr val="white"/>
                </a:solidFill>
                <a:latin typeface="Arial"/>
              </a:rPr>
              <a:pPr defTabSz="685800"/>
              <a:t>2</a:t>
            </a:fld>
            <a:endParaRPr lang="en-US" dirty="0">
              <a:solidFill>
                <a:prstClr val="white"/>
              </a:solidFill>
              <a:latin typeface="Arial"/>
            </a:endParaRPr>
          </a:p>
        </p:txBody>
      </p:sp>
      <p:sp>
        <p:nvSpPr>
          <p:cNvPr id="15" name="Rectangle 14">
            <a:extLst>
              <a:ext uri="{FF2B5EF4-FFF2-40B4-BE49-F238E27FC236}">
                <a16:creationId xmlns:a16="http://schemas.microsoft.com/office/drawing/2014/main" id="{CCD6E294-5B54-4150-8A77-562059D08D41}"/>
              </a:ext>
            </a:extLst>
          </p:cNvPr>
          <p:cNvSpPr/>
          <p:nvPr/>
        </p:nvSpPr>
        <p:spPr>
          <a:xfrm>
            <a:off x="277436" y="8881780"/>
            <a:ext cx="13746474" cy="738664"/>
          </a:xfrm>
          <a:prstGeom prst="rect">
            <a:avLst/>
          </a:prstGeom>
        </p:spPr>
        <p:txBody>
          <a:bodyPr wrap="square">
            <a:spAutoFit/>
          </a:bodyPr>
          <a:lstStyle/>
          <a:p>
            <a:pPr defTabSz="685800"/>
            <a:r>
              <a:rPr lang="en-US" sz="4200" b="1" dirty="0">
                <a:solidFill>
                  <a:srgbClr val="7030A0"/>
                </a:solidFill>
                <a:latin typeface="Arial"/>
              </a:rPr>
              <a:t>Thank you and big shout out to our CWBTA Board</a:t>
            </a:r>
          </a:p>
        </p:txBody>
      </p:sp>
      <p:pic>
        <p:nvPicPr>
          <p:cNvPr id="16" name="Picture 15">
            <a:extLst>
              <a:ext uri="{FF2B5EF4-FFF2-40B4-BE49-F238E27FC236}">
                <a16:creationId xmlns:a16="http://schemas.microsoft.com/office/drawing/2014/main" id="{1E2F5803-F773-43A7-9B34-B7816E323FB6}"/>
              </a:ext>
            </a:extLst>
          </p:cNvPr>
          <p:cNvPicPr>
            <a:picLocks noChangeAspect="1"/>
          </p:cNvPicPr>
          <p:nvPr/>
        </p:nvPicPr>
        <p:blipFill>
          <a:blip r:embed="rId3"/>
          <a:stretch>
            <a:fillRect/>
          </a:stretch>
        </p:blipFill>
        <p:spPr>
          <a:xfrm>
            <a:off x="2150852" y="2844668"/>
            <a:ext cx="5519636" cy="2209461"/>
          </a:xfrm>
          <a:prstGeom prst="rect">
            <a:avLst/>
          </a:prstGeom>
        </p:spPr>
      </p:pic>
      <p:pic>
        <p:nvPicPr>
          <p:cNvPr id="17" name="Picture 16">
            <a:extLst>
              <a:ext uri="{FF2B5EF4-FFF2-40B4-BE49-F238E27FC236}">
                <a16:creationId xmlns:a16="http://schemas.microsoft.com/office/drawing/2014/main" id="{64566953-2110-472E-8155-E4951D0293CF}"/>
              </a:ext>
            </a:extLst>
          </p:cNvPr>
          <p:cNvPicPr>
            <a:picLocks noChangeAspect="1"/>
          </p:cNvPicPr>
          <p:nvPr/>
        </p:nvPicPr>
        <p:blipFill>
          <a:blip r:embed="rId4"/>
          <a:stretch>
            <a:fillRect/>
          </a:stretch>
        </p:blipFill>
        <p:spPr>
          <a:xfrm>
            <a:off x="13519691" y="2601838"/>
            <a:ext cx="3566336" cy="3070676"/>
          </a:xfrm>
          <a:prstGeom prst="rect">
            <a:avLst/>
          </a:prstGeom>
        </p:spPr>
      </p:pic>
      <p:pic>
        <p:nvPicPr>
          <p:cNvPr id="18" name="Picture 17">
            <a:extLst>
              <a:ext uri="{FF2B5EF4-FFF2-40B4-BE49-F238E27FC236}">
                <a16:creationId xmlns:a16="http://schemas.microsoft.com/office/drawing/2014/main" id="{B7E91B7E-AF0D-4890-BFB1-4189EF9EBB18}"/>
              </a:ext>
            </a:extLst>
          </p:cNvPr>
          <p:cNvPicPr>
            <a:picLocks noChangeAspect="1"/>
          </p:cNvPicPr>
          <p:nvPr/>
        </p:nvPicPr>
        <p:blipFill>
          <a:blip r:embed="rId5"/>
          <a:stretch>
            <a:fillRect/>
          </a:stretch>
        </p:blipFill>
        <p:spPr>
          <a:xfrm>
            <a:off x="7257470" y="5551274"/>
            <a:ext cx="4399746" cy="2533977"/>
          </a:xfrm>
          <a:prstGeom prst="rect">
            <a:avLst/>
          </a:prstGeom>
        </p:spPr>
      </p:pic>
      <p:pic>
        <p:nvPicPr>
          <p:cNvPr id="19" name="Picture 18">
            <a:extLst>
              <a:ext uri="{FF2B5EF4-FFF2-40B4-BE49-F238E27FC236}">
                <a16:creationId xmlns:a16="http://schemas.microsoft.com/office/drawing/2014/main" id="{6B027085-C7EA-4BE3-8199-339C41D0CE62}"/>
              </a:ext>
            </a:extLst>
          </p:cNvPr>
          <p:cNvPicPr>
            <a:picLocks noChangeAspect="1"/>
          </p:cNvPicPr>
          <p:nvPr/>
        </p:nvPicPr>
        <p:blipFill>
          <a:blip r:embed="rId6"/>
          <a:stretch>
            <a:fillRect/>
          </a:stretch>
        </p:blipFill>
        <p:spPr>
          <a:xfrm>
            <a:off x="767294" y="5437942"/>
            <a:ext cx="4143375" cy="1185863"/>
          </a:xfrm>
          <a:prstGeom prst="rect">
            <a:avLst/>
          </a:prstGeom>
        </p:spPr>
      </p:pic>
      <p:pic>
        <p:nvPicPr>
          <p:cNvPr id="20" name="Picture 19">
            <a:extLst>
              <a:ext uri="{FF2B5EF4-FFF2-40B4-BE49-F238E27FC236}">
                <a16:creationId xmlns:a16="http://schemas.microsoft.com/office/drawing/2014/main" id="{7D3FB028-EB12-4EA4-AAAB-BC753C941CCA}"/>
              </a:ext>
            </a:extLst>
          </p:cNvPr>
          <p:cNvPicPr>
            <a:picLocks noChangeAspect="1"/>
          </p:cNvPicPr>
          <p:nvPr/>
        </p:nvPicPr>
        <p:blipFill>
          <a:blip r:embed="rId7"/>
          <a:stretch>
            <a:fillRect/>
          </a:stretch>
        </p:blipFill>
        <p:spPr>
          <a:xfrm>
            <a:off x="1503614" y="6728693"/>
            <a:ext cx="1523775" cy="1240788"/>
          </a:xfrm>
          <a:prstGeom prst="rect">
            <a:avLst/>
          </a:prstGeom>
        </p:spPr>
      </p:pic>
    </p:spTree>
    <p:extLst>
      <p:ext uri="{BB962C8B-B14F-4D97-AF65-F5344CB8AC3E}">
        <p14:creationId xmlns:p14="http://schemas.microsoft.com/office/powerpoint/2010/main" val="379428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026" y="1625260"/>
            <a:ext cx="15854597" cy="1203038"/>
          </a:xfrm>
        </p:spPr>
        <p:txBody>
          <a:bodyPr/>
          <a:lstStyle/>
          <a:p>
            <a:r>
              <a:rPr lang="en-US" dirty="0"/>
              <a:t>CWBTA</a:t>
            </a:r>
          </a:p>
        </p:txBody>
      </p:sp>
      <p:sp>
        <p:nvSpPr>
          <p:cNvPr id="3" name="Content Placeholder 2"/>
          <p:cNvSpPr>
            <a:spLocks noGrp="1"/>
          </p:cNvSpPr>
          <p:nvPr>
            <p:ph idx="1"/>
          </p:nvPr>
        </p:nvSpPr>
        <p:spPr>
          <a:xfrm>
            <a:off x="1020029" y="2990613"/>
            <a:ext cx="15854595" cy="3961173"/>
          </a:xfrm>
        </p:spPr>
        <p:txBody>
          <a:bodyPr/>
          <a:lstStyle/>
          <a:p>
            <a:pPr>
              <a:spcAft>
                <a:spcPts val="1200"/>
              </a:spcAft>
            </a:pPr>
            <a:r>
              <a:rPr lang="en-US" dirty="0">
                <a:latin typeface="Calibri" panose="020F0502020204030204" pitchFamily="34" charset="0"/>
                <a:ea typeface="Calibri" panose="020F0502020204030204" pitchFamily="34" charset="0"/>
              </a:rPr>
              <a:t>Please make sure that you visit GBTA to review Chapter events  - </a:t>
            </a:r>
          </a:p>
          <a:p>
            <a:pPr>
              <a:spcAft>
                <a:spcPts val="1200"/>
              </a:spcAft>
            </a:pPr>
            <a:r>
              <a:rPr lang="en-US" dirty="0">
                <a:latin typeface="Calibri" panose="020F0502020204030204" pitchFamily="34" charset="0"/>
                <a:ea typeface="Calibri" panose="020F0502020204030204" pitchFamily="34" charset="0"/>
              </a:rPr>
              <a:t>You can join as member and some offer complimentary</a:t>
            </a:r>
          </a:p>
          <a:p>
            <a:pPr>
              <a:spcAft>
                <a:spcPts val="1200"/>
              </a:spcAft>
            </a:pPr>
            <a:r>
              <a:rPr lang="en-US" dirty="0">
                <a:latin typeface="Calibri" panose="020F0502020204030204" pitchFamily="34" charset="0"/>
                <a:ea typeface="Calibri" panose="020F0502020204030204" pitchFamily="34" charset="0"/>
              </a:rPr>
              <a:t>Do you hold a Chapter member/GBTA access?</a:t>
            </a:r>
          </a:p>
          <a:p>
            <a:pPr>
              <a:spcAft>
                <a:spcPts val="1200"/>
              </a:spcAft>
            </a:pPr>
            <a:r>
              <a:rPr lang="en-US" dirty="0">
                <a:latin typeface="Calibri" panose="020F0502020204030204" pitchFamily="34" charset="0"/>
                <a:ea typeface="Calibri" panose="020F0502020204030204" pitchFamily="34" charset="0"/>
              </a:rPr>
              <a:t>Consider Joining </a:t>
            </a:r>
            <a:r>
              <a:rPr lang="en-US" dirty="0">
                <a:latin typeface="Calibri" panose="020F0502020204030204" pitchFamily="34" charset="0"/>
                <a:ea typeface="Calibri" panose="020F0502020204030204" pitchFamily="34" charset="0"/>
                <a:hlinkClick r:id="rId3"/>
              </a:rPr>
              <a:t>www.cwbta.org</a:t>
            </a:r>
            <a:r>
              <a:rPr lang="en-US" dirty="0">
                <a:latin typeface="Calibri" panose="020F0502020204030204" pitchFamily="34" charset="0"/>
                <a:ea typeface="Calibri" panose="020F0502020204030204" pitchFamily="34" charset="0"/>
              </a:rPr>
              <a:t>, as a member, volunteering </a:t>
            </a:r>
            <a:r>
              <a:rPr lang="en-US">
                <a:latin typeface="Calibri" panose="020F0502020204030204" pitchFamily="34" charset="0"/>
                <a:ea typeface="Calibri" panose="020F0502020204030204" pitchFamily="34" charset="0"/>
              </a:rPr>
              <a:t>on committee.  </a:t>
            </a:r>
            <a:endParaRPr lang="en-US" dirty="0">
              <a:latin typeface="Calibri" panose="020F0502020204030204" pitchFamily="34" charset="0"/>
              <a:ea typeface="Calibri" panose="020F0502020204030204" pitchFamily="34" charset="0"/>
            </a:endParaRPr>
          </a:p>
          <a:p>
            <a:pPr>
              <a:spcAft>
                <a:spcPts val="1200"/>
              </a:spcAft>
            </a:pPr>
            <a:endParaRPr lang="en-US" dirty="0">
              <a:latin typeface="Calibri" panose="020F0502020204030204" pitchFamily="34" charset="0"/>
              <a:ea typeface="Calibri" panose="020F0502020204030204" pitchFamily="34" charset="0"/>
            </a:endParaRPr>
          </a:p>
          <a:p>
            <a:pPr>
              <a:spcAft>
                <a:spcPts val="1200"/>
              </a:spcAft>
            </a:pPr>
            <a:endParaRPr lang="en-US" dirty="0">
              <a:latin typeface="Calibri" panose="020F0502020204030204" pitchFamily="34" charset="0"/>
              <a:ea typeface="Calibri" panose="020F0502020204030204" pitchFamily="34" charset="0"/>
            </a:endParaRPr>
          </a:p>
          <a:p>
            <a:pPr>
              <a:spcAft>
                <a:spcPts val="1200"/>
              </a:spcAft>
            </a:pPr>
            <a:r>
              <a:rPr lang="en-US" sz="2700" b="1" dirty="0">
                <a:solidFill>
                  <a:srgbClr val="505050"/>
                </a:solidFill>
                <a:latin typeface="Arial" panose="020B0604020202020204" pitchFamily="34" charset="0"/>
                <a:ea typeface="Calibri" panose="020F0502020204030204" pitchFamily="34" charset="0"/>
              </a:rPr>
              <a:t>Watch the unveiling of the new GBTA brand</a:t>
            </a:r>
            <a:br>
              <a:rPr lang="en-US" sz="2700" b="1" dirty="0">
                <a:solidFill>
                  <a:srgbClr val="505050"/>
                </a:solidFill>
                <a:latin typeface="Arial" panose="020B0604020202020204" pitchFamily="34" charset="0"/>
                <a:ea typeface="Calibri" panose="020F0502020204030204" pitchFamily="34" charset="0"/>
              </a:rPr>
            </a:br>
            <a:r>
              <a:rPr lang="en-US" sz="2700" b="1" dirty="0">
                <a:solidFill>
                  <a:srgbClr val="505050"/>
                </a:solidFill>
                <a:latin typeface="Arial" panose="020B0604020202020204" pitchFamily="34" charset="0"/>
                <a:ea typeface="Calibri" panose="020F0502020204030204" pitchFamily="34" charset="0"/>
              </a:rPr>
              <a:t>during Convention 2022.</a:t>
            </a:r>
            <a:endParaRPr lang="en-US" sz="2700" dirty="0">
              <a:latin typeface="Times New Roman" panose="02020603050405020304" pitchFamily="18" charset="0"/>
              <a:ea typeface="Calibri" panose="020F0502020204030204" pitchFamily="34" charset="0"/>
            </a:endParaRPr>
          </a:p>
          <a:p>
            <a:pPr>
              <a:spcAft>
                <a:spcPts val="1200"/>
              </a:spcAft>
            </a:pPr>
            <a:endParaRPr lang="en-US" dirty="0">
              <a:latin typeface="Calibri" panose="020F0502020204030204" pitchFamily="34" charset="0"/>
              <a:ea typeface="Calibri" panose="020F0502020204030204" pitchFamily="34" charset="0"/>
            </a:endParaRPr>
          </a:p>
          <a:p>
            <a:pPr>
              <a:spcAft>
                <a:spcPts val="1200"/>
              </a:spcAft>
            </a:pPr>
            <a:endParaRPr lang="en-US" dirty="0">
              <a:latin typeface="Calibri" panose="020F0502020204030204" pitchFamily="34" charset="0"/>
              <a:ea typeface="Calibri" panose="020F0502020204030204" pitchFamily="34" charset="0"/>
            </a:endParaRPr>
          </a:p>
          <a:p>
            <a:pPr>
              <a:spcAft>
                <a:spcPts val="1200"/>
              </a:spcAft>
            </a:pPr>
            <a:endParaRPr lang="en-US" dirty="0">
              <a:latin typeface="Calibri" panose="020F0502020204030204" pitchFamily="34" charset="0"/>
              <a:ea typeface="Calibri" panose="020F0502020204030204" pitchFamily="34" charset="0"/>
            </a:endParaRPr>
          </a:p>
          <a:p>
            <a:pPr>
              <a:spcAft>
                <a:spcPts val="1200"/>
              </a:spcAft>
            </a:pPr>
            <a:endParaRPr lang="en-US" dirty="0">
              <a:latin typeface="Calibri" panose="020F0502020204030204" pitchFamily="34" charset="0"/>
              <a:ea typeface="Calibri" panose="020F0502020204030204" pitchFamily="34" charset="0"/>
            </a:endParaRPr>
          </a:p>
          <a:p>
            <a:pPr>
              <a:spcAft>
                <a:spcPts val="1200"/>
              </a:spcAft>
            </a:pPr>
            <a:endParaRPr lang="en-US" dirty="0">
              <a:latin typeface="Calibri" panose="020F0502020204030204" pitchFamily="34" charset="0"/>
              <a:ea typeface="Calibri" panose="020F0502020204030204" pitchFamily="34" charset="0"/>
            </a:endParaRPr>
          </a:p>
          <a:p>
            <a:pPr>
              <a:spcAft>
                <a:spcPts val="1200"/>
              </a:spcAft>
            </a:pPr>
            <a:endParaRPr lang="en-US" dirty="0">
              <a:latin typeface="Calibri" panose="020F0502020204030204" pitchFamily="34" charset="0"/>
              <a:ea typeface="Calibri" panose="020F0502020204030204" pitchFamily="34" charset="0"/>
            </a:endParaRPr>
          </a:p>
          <a:p>
            <a:pPr>
              <a:spcAft>
                <a:spcPts val="1200"/>
              </a:spcAft>
            </a:pPr>
            <a:endParaRPr lang="en-US" dirty="0">
              <a:latin typeface="Calibri" panose="020F0502020204030204" pitchFamily="34" charset="0"/>
              <a:ea typeface="Calibri" panose="020F0502020204030204" pitchFamily="34" charset="0"/>
            </a:endParaRPr>
          </a:p>
          <a:p>
            <a:pPr>
              <a:spcAft>
                <a:spcPts val="1200"/>
              </a:spcAft>
            </a:pPr>
            <a:endParaRPr lang="en-US" dirty="0">
              <a:latin typeface="Calibri" panose="020F0502020204030204" pitchFamily="34" charset="0"/>
              <a:ea typeface="Calibri" panose="020F0502020204030204" pitchFamily="34" charset="0"/>
            </a:endParaRPr>
          </a:p>
        </p:txBody>
      </p:sp>
      <p:sp>
        <p:nvSpPr>
          <p:cNvPr id="5" name="Slide Number Placeholder 4"/>
          <p:cNvSpPr>
            <a:spLocks noGrp="1"/>
          </p:cNvSpPr>
          <p:nvPr>
            <p:ph type="sldNum" sz="quarter" idx="12"/>
          </p:nvPr>
        </p:nvSpPr>
        <p:spPr/>
        <p:txBody>
          <a:bodyPr/>
          <a:lstStyle/>
          <a:p>
            <a:pPr defTabSz="685800"/>
            <a:fld id="{D57F1E4F-1CFF-5643-939E-217C01CDF565}" type="slidenum">
              <a:rPr lang="en-US">
                <a:solidFill>
                  <a:prstClr val="white"/>
                </a:solidFill>
                <a:latin typeface="Arial"/>
              </a:rPr>
              <a:pPr defTabSz="685800"/>
              <a:t>3</a:t>
            </a:fld>
            <a:endParaRPr lang="en-US" dirty="0">
              <a:solidFill>
                <a:prstClr val="white"/>
              </a:solidFill>
              <a:latin typeface="Arial"/>
            </a:endParaRPr>
          </a:p>
        </p:txBody>
      </p:sp>
      <p:pic>
        <p:nvPicPr>
          <p:cNvPr id="6" name="Picture 5">
            <a:extLst>
              <a:ext uri="{FF2B5EF4-FFF2-40B4-BE49-F238E27FC236}">
                <a16:creationId xmlns:a16="http://schemas.microsoft.com/office/drawing/2014/main" id="{28997D95-71AA-C9FA-C38C-27B0A2EA5F54}"/>
              </a:ext>
            </a:extLst>
          </p:cNvPr>
          <p:cNvPicPr>
            <a:picLocks noChangeAspect="1"/>
          </p:cNvPicPr>
          <p:nvPr/>
        </p:nvPicPr>
        <p:blipFill>
          <a:blip r:embed="rId4"/>
          <a:stretch>
            <a:fillRect/>
          </a:stretch>
        </p:blipFill>
        <p:spPr>
          <a:xfrm>
            <a:off x="914519" y="5892192"/>
            <a:ext cx="6171840" cy="1384224"/>
          </a:xfrm>
          <a:prstGeom prst="rect">
            <a:avLst/>
          </a:prstGeom>
        </p:spPr>
      </p:pic>
      <p:pic>
        <p:nvPicPr>
          <p:cNvPr id="12" name="Picture 11">
            <a:extLst>
              <a:ext uri="{FF2B5EF4-FFF2-40B4-BE49-F238E27FC236}">
                <a16:creationId xmlns:a16="http://schemas.microsoft.com/office/drawing/2014/main" id="{6CD0A3FD-C44A-A9B4-A11B-B77C7D55A674}"/>
              </a:ext>
            </a:extLst>
          </p:cNvPr>
          <p:cNvPicPr>
            <a:picLocks noChangeAspect="1"/>
          </p:cNvPicPr>
          <p:nvPr/>
        </p:nvPicPr>
        <p:blipFill rotWithShape="1">
          <a:blip r:embed="rId5"/>
          <a:srcRect l="67883" t="-133916" r="-60943" b="132991"/>
          <a:stretch/>
        </p:blipFill>
        <p:spPr>
          <a:xfrm>
            <a:off x="5920273" y="4044822"/>
            <a:ext cx="6967052" cy="2177385"/>
          </a:xfrm>
          <a:prstGeom prst="rect">
            <a:avLst/>
          </a:prstGeom>
        </p:spPr>
      </p:pic>
      <p:pic>
        <p:nvPicPr>
          <p:cNvPr id="14" name="Picture 13">
            <a:extLst>
              <a:ext uri="{FF2B5EF4-FFF2-40B4-BE49-F238E27FC236}">
                <a16:creationId xmlns:a16="http://schemas.microsoft.com/office/drawing/2014/main" id="{8F699C14-1EC3-F203-56C8-D9A36BB9AB83}"/>
              </a:ext>
            </a:extLst>
          </p:cNvPr>
          <p:cNvPicPr>
            <a:picLocks noChangeAspect="1"/>
          </p:cNvPicPr>
          <p:nvPr/>
        </p:nvPicPr>
        <p:blipFill rotWithShape="1">
          <a:blip r:embed="rId5"/>
          <a:srcRect l="3858"/>
          <a:stretch/>
        </p:blipFill>
        <p:spPr>
          <a:xfrm>
            <a:off x="1125416" y="8129588"/>
            <a:ext cx="7197836" cy="2157413"/>
          </a:xfrm>
          <a:prstGeom prst="rect">
            <a:avLst/>
          </a:prstGeom>
        </p:spPr>
      </p:pic>
    </p:spTree>
    <p:extLst>
      <p:ext uri="{BB962C8B-B14F-4D97-AF65-F5344CB8AC3E}">
        <p14:creationId xmlns:p14="http://schemas.microsoft.com/office/powerpoint/2010/main" val="46878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685800"/>
            <a:r>
              <a:rPr lang="en-US" dirty="0"/>
              <a:t>© 2019 GBTA. All rights reserved.</a:t>
            </a:r>
          </a:p>
        </p:txBody>
      </p:sp>
      <p:sp>
        <p:nvSpPr>
          <p:cNvPr id="6" name="Slide Number Placeholder 5"/>
          <p:cNvSpPr>
            <a:spLocks noGrp="1"/>
          </p:cNvSpPr>
          <p:nvPr>
            <p:ph type="sldNum" sz="quarter" idx="12"/>
          </p:nvPr>
        </p:nvSpPr>
        <p:spPr/>
        <p:txBody>
          <a:bodyPr/>
          <a:lstStyle/>
          <a:p>
            <a:pPr defTabSz="685800"/>
            <a:fld id="{D57F1E4F-1CFF-5643-939E-217C01CDF565}" type="slidenum">
              <a:rPr lang="en-US">
                <a:solidFill>
                  <a:prstClr val="white"/>
                </a:solidFill>
                <a:latin typeface="Arial"/>
              </a:rPr>
              <a:pPr defTabSz="685800"/>
              <a:t>4</a:t>
            </a:fld>
            <a:endParaRPr lang="en-US" dirty="0">
              <a:solidFill>
                <a:prstClr val="white"/>
              </a:solidFill>
              <a:latin typeface="Arial"/>
            </a:endParaRPr>
          </a:p>
        </p:txBody>
      </p:sp>
      <p:sp>
        <p:nvSpPr>
          <p:cNvPr id="7" name="Rectangle 6">
            <a:extLst>
              <a:ext uri="{FF2B5EF4-FFF2-40B4-BE49-F238E27FC236}">
                <a16:creationId xmlns:a16="http://schemas.microsoft.com/office/drawing/2014/main" id="{C2F215AB-3F0D-4311-B9AB-3C7DB3712003}"/>
              </a:ext>
            </a:extLst>
          </p:cNvPr>
          <p:cNvSpPr/>
          <p:nvPr/>
        </p:nvSpPr>
        <p:spPr>
          <a:xfrm>
            <a:off x="1024327" y="2436800"/>
            <a:ext cx="16032245" cy="738664"/>
          </a:xfrm>
          <a:prstGeom prst="rect">
            <a:avLst/>
          </a:prstGeom>
        </p:spPr>
        <p:txBody>
          <a:bodyPr wrap="square">
            <a:spAutoFit/>
          </a:bodyPr>
          <a:lstStyle/>
          <a:p>
            <a:pPr defTabSz="685800"/>
            <a:br>
              <a:rPr lang="en-US" sz="2100" dirty="0">
                <a:solidFill>
                  <a:prstClr val="black"/>
                </a:solidFill>
                <a:latin typeface="Arial"/>
              </a:rPr>
            </a:br>
            <a:endParaRPr lang="en-US" sz="2100" dirty="0">
              <a:solidFill>
                <a:prstClr val="black"/>
              </a:solidFill>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C99ADA83-38EF-423C-852B-2D40F5190B21}"/>
              </a:ext>
            </a:extLst>
          </p:cNvPr>
          <p:cNvSpPr txBox="1"/>
          <p:nvPr/>
        </p:nvSpPr>
        <p:spPr>
          <a:xfrm>
            <a:off x="1365748" y="1679632"/>
            <a:ext cx="11223116" cy="507831"/>
          </a:xfrm>
          <a:prstGeom prst="rect">
            <a:avLst/>
          </a:prstGeom>
          <a:noFill/>
        </p:spPr>
        <p:txBody>
          <a:bodyPr wrap="square" rtlCol="0">
            <a:spAutoFit/>
          </a:bodyPr>
          <a:lstStyle/>
          <a:p>
            <a:pPr algn="ctr" defTabSz="685800"/>
            <a:r>
              <a:rPr lang="en-US" sz="2700" dirty="0">
                <a:solidFill>
                  <a:srgbClr val="1F4A98"/>
                </a:solidFill>
                <a:latin typeface="Arial"/>
              </a:rPr>
              <a:t>GBTA</a:t>
            </a:r>
          </a:p>
        </p:txBody>
      </p:sp>
      <p:sp>
        <p:nvSpPr>
          <p:cNvPr id="9" name="TextBox 8">
            <a:extLst>
              <a:ext uri="{FF2B5EF4-FFF2-40B4-BE49-F238E27FC236}">
                <a16:creationId xmlns:a16="http://schemas.microsoft.com/office/drawing/2014/main" id="{3EA4D66C-D983-47C1-BC80-2950FE2BE3DA}"/>
              </a:ext>
            </a:extLst>
          </p:cNvPr>
          <p:cNvSpPr txBox="1"/>
          <p:nvPr/>
        </p:nvSpPr>
        <p:spPr>
          <a:xfrm>
            <a:off x="1493821" y="2832338"/>
            <a:ext cx="13593779" cy="1934697"/>
          </a:xfrm>
          <a:prstGeom prst="rect">
            <a:avLst/>
          </a:prstGeom>
          <a:noFill/>
        </p:spPr>
        <p:txBody>
          <a:bodyPr wrap="square">
            <a:spAutoFit/>
          </a:bodyPr>
          <a:lstStyle/>
          <a:p>
            <a:pPr defTabSz="685800">
              <a:lnSpc>
                <a:spcPts val="2475"/>
              </a:lnSpc>
              <a:spcAft>
                <a:spcPts val="1800"/>
              </a:spcAft>
            </a:pPr>
            <a:r>
              <a:rPr lang="en-US" sz="5400" b="1" dirty="0">
                <a:solidFill>
                  <a:srgbClr val="323232"/>
                </a:solidFill>
                <a:latin typeface="Arial" panose="020B0604020202020204" pitchFamily="34" charset="0"/>
                <a:ea typeface="Times New Roman" panose="02020603050405020304" pitchFamily="18" charset="0"/>
              </a:rPr>
              <a:t>Professional Development</a:t>
            </a:r>
            <a:endParaRPr lang="en-US" sz="6000" b="1" dirty="0">
              <a:solidFill>
                <a:prstClr val="white"/>
              </a:solidFill>
              <a:latin typeface="Calibri" panose="020F0502020204030204" pitchFamily="34" charset="0"/>
              <a:ea typeface="Calibri" panose="020F0502020204030204" pitchFamily="34" charset="0"/>
            </a:endParaRPr>
          </a:p>
          <a:p>
            <a:pPr defTabSz="685800">
              <a:lnSpc>
                <a:spcPts val="2475"/>
              </a:lnSpc>
              <a:spcAft>
                <a:spcPts val="2700"/>
              </a:spcAft>
            </a:pPr>
            <a:r>
              <a:rPr lang="en-US" sz="2700" dirty="0">
                <a:solidFill>
                  <a:srgbClr val="333333"/>
                </a:solidFill>
                <a:latin typeface="Arial" panose="020B0604020202020204" pitchFamily="34" charset="0"/>
                <a:ea typeface="Calibri" panose="020F0502020204030204" pitchFamily="34" charset="0"/>
              </a:rPr>
              <a:t>Now is the time to plan your education for 2022. Scholarships are available to GBTA and to Chapter members.</a:t>
            </a:r>
            <a:br>
              <a:rPr lang="en-US" sz="2700" dirty="0">
                <a:solidFill>
                  <a:srgbClr val="333333"/>
                </a:solidFill>
                <a:latin typeface="Arial" panose="020B0604020202020204" pitchFamily="34" charset="0"/>
                <a:ea typeface="Calibri" panose="020F0502020204030204" pitchFamily="34" charset="0"/>
              </a:rPr>
            </a:br>
            <a:br>
              <a:rPr lang="en-US" sz="2700" dirty="0">
                <a:solidFill>
                  <a:srgbClr val="333333"/>
                </a:solidFill>
                <a:latin typeface="Arial" panose="020B0604020202020204" pitchFamily="34" charset="0"/>
                <a:ea typeface="Calibri" panose="020F0502020204030204" pitchFamily="34" charset="0"/>
              </a:rPr>
            </a:br>
            <a:r>
              <a:rPr lang="en-US" sz="2700" dirty="0">
                <a:solidFill>
                  <a:srgbClr val="333333"/>
                </a:solidFill>
                <a:latin typeface="Arial" panose="020B0604020202020204" pitchFamily="34" charset="0"/>
                <a:ea typeface="Calibri" panose="020F0502020204030204" pitchFamily="34" charset="0"/>
              </a:rPr>
              <a:t>Click </a:t>
            </a:r>
            <a:r>
              <a:rPr lang="en-US" sz="2700" u="sng" dirty="0">
                <a:solidFill>
                  <a:srgbClr val="1B4CDC"/>
                </a:solidFill>
                <a:latin typeface="Arial" panose="020B0604020202020204" pitchFamily="34" charset="0"/>
                <a:ea typeface="Calibri" panose="020F0502020204030204" pitchFamily="34" charset="0"/>
                <a:hlinkClick r:id="rId2"/>
              </a:rPr>
              <a:t>here</a:t>
            </a:r>
            <a:r>
              <a:rPr lang="en-US" sz="2700" dirty="0">
                <a:solidFill>
                  <a:srgbClr val="333333"/>
                </a:solidFill>
                <a:latin typeface="Arial" panose="020B0604020202020204" pitchFamily="34" charset="0"/>
                <a:ea typeface="Calibri" panose="020F0502020204030204" pitchFamily="34" charset="0"/>
              </a:rPr>
              <a:t> to access course descriptions and to apply for one of these scholarships.</a:t>
            </a:r>
            <a:endParaRPr lang="en-US" sz="3600" dirty="0">
              <a:solidFill>
                <a:prstClr val="white"/>
              </a:solidFill>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1E5B1C8E-3F80-4D87-8C8D-F2DD735DEA96}"/>
              </a:ext>
            </a:extLst>
          </p:cNvPr>
          <p:cNvPicPr>
            <a:picLocks noChangeAspect="1"/>
          </p:cNvPicPr>
          <p:nvPr/>
        </p:nvPicPr>
        <p:blipFill>
          <a:blip r:embed="rId3"/>
          <a:stretch>
            <a:fillRect/>
          </a:stretch>
        </p:blipFill>
        <p:spPr>
          <a:xfrm>
            <a:off x="1365747" y="5867848"/>
            <a:ext cx="4171950" cy="1185863"/>
          </a:xfrm>
          <a:prstGeom prst="rect">
            <a:avLst/>
          </a:prstGeom>
        </p:spPr>
      </p:pic>
      <p:sp>
        <p:nvSpPr>
          <p:cNvPr id="11" name="TextBox 10">
            <a:extLst>
              <a:ext uri="{FF2B5EF4-FFF2-40B4-BE49-F238E27FC236}">
                <a16:creationId xmlns:a16="http://schemas.microsoft.com/office/drawing/2014/main" id="{A346ED8F-2719-489E-BD30-DDBA7E7BB936}"/>
              </a:ext>
            </a:extLst>
          </p:cNvPr>
          <p:cNvSpPr txBox="1"/>
          <p:nvPr/>
        </p:nvSpPr>
        <p:spPr>
          <a:xfrm>
            <a:off x="1224641" y="7014741"/>
            <a:ext cx="6694715" cy="507831"/>
          </a:xfrm>
          <a:prstGeom prst="rect">
            <a:avLst/>
          </a:prstGeom>
          <a:noFill/>
        </p:spPr>
        <p:txBody>
          <a:bodyPr wrap="square" rtlCol="0">
            <a:spAutoFit/>
          </a:bodyPr>
          <a:lstStyle/>
          <a:p>
            <a:pPr defTabSz="685800"/>
            <a:r>
              <a:rPr lang="en-US" sz="2700" dirty="0">
                <a:solidFill>
                  <a:srgbClr val="1F4A98"/>
                </a:solidFill>
                <a:latin typeface="Arial"/>
              </a:rPr>
              <a:t>August 14 – August 17, San Diego </a:t>
            </a:r>
          </a:p>
        </p:txBody>
      </p:sp>
      <p:sp>
        <p:nvSpPr>
          <p:cNvPr id="13" name="TextBox 12">
            <a:extLst>
              <a:ext uri="{FF2B5EF4-FFF2-40B4-BE49-F238E27FC236}">
                <a16:creationId xmlns:a16="http://schemas.microsoft.com/office/drawing/2014/main" id="{FE047DD7-056B-42BB-AD45-FEAC8E778779}"/>
              </a:ext>
            </a:extLst>
          </p:cNvPr>
          <p:cNvSpPr txBox="1"/>
          <p:nvPr/>
        </p:nvSpPr>
        <p:spPr>
          <a:xfrm>
            <a:off x="8161700" y="5405451"/>
            <a:ext cx="8305634" cy="3000821"/>
          </a:xfrm>
          <a:prstGeom prst="rect">
            <a:avLst/>
          </a:prstGeom>
          <a:noFill/>
        </p:spPr>
        <p:txBody>
          <a:bodyPr wrap="square" rtlCol="0">
            <a:spAutoFit/>
          </a:bodyPr>
          <a:lstStyle/>
          <a:p>
            <a:pPr defTabSz="685800"/>
            <a:r>
              <a:rPr lang="en-US" sz="2700" dirty="0">
                <a:solidFill>
                  <a:srgbClr val="1F4A98"/>
                </a:solidFill>
                <a:latin typeface="Arial"/>
              </a:rPr>
              <a:t>GBTA Ladders</a:t>
            </a:r>
          </a:p>
          <a:p>
            <a:pPr defTabSz="685800"/>
            <a:endParaRPr lang="en-US" sz="2700" dirty="0">
              <a:solidFill>
                <a:srgbClr val="1F4A98"/>
              </a:solidFill>
              <a:latin typeface="Arial"/>
            </a:endParaRPr>
          </a:p>
          <a:p>
            <a:pPr defTabSz="685800"/>
            <a:endParaRPr lang="en-US" sz="2700" dirty="0">
              <a:solidFill>
                <a:srgbClr val="1F4A98"/>
              </a:solidFill>
              <a:latin typeface="Arial"/>
            </a:endParaRPr>
          </a:p>
          <a:p>
            <a:pPr defTabSz="685800"/>
            <a:r>
              <a:rPr lang="en-US" sz="2700" dirty="0">
                <a:solidFill>
                  <a:srgbClr val="1F4A98"/>
                </a:solidFill>
                <a:latin typeface="Arial"/>
              </a:rPr>
              <a:t>Global Professional Leadership</a:t>
            </a:r>
            <a:br>
              <a:rPr lang="en-US" sz="2700" dirty="0">
                <a:solidFill>
                  <a:srgbClr val="1F4A98"/>
                </a:solidFill>
                <a:latin typeface="Arial"/>
              </a:rPr>
            </a:br>
            <a:endParaRPr lang="en-US" sz="2700" dirty="0">
              <a:solidFill>
                <a:srgbClr val="1F4A98"/>
              </a:solidFill>
              <a:latin typeface="Arial"/>
            </a:endParaRPr>
          </a:p>
          <a:p>
            <a:pPr defTabSz="685800"/>
            <a:endParaRPr lang="en-US" sz="2700" dirty="0">
              <a:solidFill>
                <a:srgbClr val="1F4A98"/>
              </a:solidFill>
              <a:latin typeface="Arial"/>
            </a:endParaRPr>
          </a:p>
          <a:p>
            <a:pPr defTabSz="685800"/>
            <a:r>
              <a:rPr lang="en-US" sz="2700" dirty="0">
                <a:solidFill>
                  <a:srgbClr val="1F4A98"/>
                </a:solidFill>
                <a:latin typeface="Arial"/>
              </a:rPr>
              <a:t>Review other Chapter Events to join  </a:t>
            </a:r>
          </a:p>
        </p:txBody>
      </p:sp>
    </p:spTree>
    <p:extLst>
      <p:ext uri="{BB962C8B-B14F-4D97-AF65-F5344CB8AC3E}">
        <p14:creationId xmlns:p14="http://schemas.microsoft.com/office/powerpoint/2010/main" val="195224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685800"/>
            <a:r>
              <a:rPr lang="en-US" dirty="0"/>
              <a:t>© 2019 GBTA. All rights reserved.</a:t>
            </a:r>
          </a:p>
        </p:txBody>
      </p:sp>
      <p:sp>
        <p:nvSpPr>
          <p:cNvPr id="6" name="Slide Number Placeholder 5"/>
          <p:cNvSpPr>
            <a:spLocks noGrp="1"/>
          </p:cNvSpPr>
          <p:nvPr>
            <p:ph type="sldNum" sz="quarter" idx="12"/>
          </p:nvPr>
        </p:nvSpPr>
        <p:spPr/>
        <p:txBody>
          <a:bodyPr/>
          <a:lstStyle/>
          <a:p>
            <a:pPr defTabSz="685800"/>
            <a:fld id="{D57F1E4F-1CFF-5643-939E-217C01CDF565}" type="slidenum">
              <a:rPr lang="en-US">
                <a:solidFill>
                  <a:prstClr val="white"/>
                </a:solidFill>
                <a:latin typeface="Arial"/>
              </a:rPr>
              <a:pPr defTabSz="685800"/>
              <a:t>5</a:t>
            </a:fld>
            <a:endParaRPr lang="en-US" dirty="0">
              <a:solidFill>
                <a:prstClr val="white"/>
              </a:solidFill>
              <a:latin typeface="Arial"/>
            </a:endParaRPr>
          </a:p>
        </p:txBody>
      </p:sp>
      <p:sp>
        <p:nvSpPr>
          <p:cNvPr id="7" name="Rectangle 6">
            <a:extLst>
              <a:ext uri="{FF2B5EF4-FFF2-40B4-BE49-F238E27FC236}">
                <a16:creationId xmlns:a16="http://schemas.microsoft.com/office/drawing/2014/main" id="{C2F215AB-3F0D-4311-B9AB-3C7DB3712003}"/>
              </a:ext>
            </a:extLst>
          </p:cNvPr>
          <p:cNvSpPr/>
          <p:nvPr/>
        </p:nvSpPr>
        <p:spPr>
          <a:xfrm>
            <a:off x="1127878" y="2436800"/>
            <a:ext cx="16032245" cy="738664"/>
          </a:xfrm>
          <a:prstGeom prst="rect">
            <a:avLst/>
          </a:prstGeom>
        </p:spPr>
        <p:txBody>
          <a:bodyPr wrap="square">
            <a:spAutoFit/>
          </a:bodyPr>
          <a:lstStyle/>
          <a:p>
            <a:pPr defTabSz="685800"/>
            <a:br>
              <a:rPr lang="en-US" sz="2100" dirty="0">
                <a:solidFill>
                  <a:prstClr val="black"/>
                </a:solidFill>
                <a:latin typeface="Arial"/>
              </a:rPr>
            </a:br>
            <a:endParaRPr lang="en-US" sz="2100" dirty="0">
              <a:solidFill>
                <a:prstClr val="black"/>
              </a:solidFill>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62924317-8289-4EF1-AF97-2C2AE18F3796}"/>
              </a:ext>
            </a:extLst>
          </p:cNvPr>
          <p:cNvSpPr txBox="1"/>
          <p:nvPr/>
        </p:nvSpPr>
        <p:spPr>
          <a:xfrm>
            <a:off x="526301" y="2829215"/>
            <a:ext cx="15386753" cy="5827236"/>
          </a:xfrm>
          <a:prstGeom prst="rect">
            <a:avLst/>
          </a:prstGeom>
          <a:noFill/>
        </p:spPr>
        <p:txBody>
          <a:bodyPr wrap="square">
            <a:spAutoFit/>
          </a:bodyPr>
          <a:lstStyle/>
          <a:p>
            <a:pPr defTabSz="685800">
              <a:lnSpc>
                <a:spcPts val="2475"/>
              </a:lnSpc>
            </a:pPr>
            <a:r>
              <a:rPr lang="en-US" dirty="0">
                <a:solidFill>
                  <a:srgbClr val="333333"/>
                </a:solidFill>
                <a:latin typeface="Arial" panose="020B0604020202020204" pitchFamily="34" charset="0"/>
                <a:ea typeface="Calibri" panose="020F0502020204030204" pitchFamily="34" charset="0"/>
              </a:rPr>
              <a:t>Speaker:  </a:t>
            </a:r>
            <a:endParaRPr lang="en-US" dirty="0">
              <a:solidFill>
                <a:prstClr val="white"/>
              </a:solidFill>
              <a:latin typeface="Calibri" panose="020F0502020204030204" pitchFamily="34" charset="0"/>
              <a:ea typeface="Calibri" panose="020F0502020204030204" pitchFamily="34" charset="0"/>
            </a:endParaRPr>
          </a:p>
          <a:p>
            <a:pPr defTabSz="685800" fontAlgn="base"/>
            <a:r>
              <a:rPr lang="en-US" sz="2700" dirty="0">
                <a:solidFill>
                  <a:srgbClr val="3C4043"/>
                </a:solidFill>
                <a:latin typeface="Roboto" panose="02000000000000000000" pitchFamily="2" charset="0"/>
                <a:ea typeface="Times New Roman" panose="02020603050405020304" pitchFamily="18" charset="0"/>
                <a:cs typeface="Segoe UI" panose="020B0502040204020203" pitchFamily="34" charset="0"/>
              </a:rPr>
              <a:t>Megan Miller, Intentional Living Expert </a:t>
            </a:r>
            <a:endParaRPr lang="en-US" sz="2700" dirty="0">
              <a:solidFill>
                <a:prstClr val="white"/>
              </a:solidFill>
              <a:latin typeface="Times New Roman" panose="02020603050405020304" pitchFamily="18" charset="0"/>
              <a:ea typeface="Times New Roman" panose="02020603050405020304" pitchFamily="18" charset="0"/>
            </a:endParaRPr>
          </a:p>
          <a:p>
            <a:pPr defTabSz="685800" fontAlgn="base"/>
            <a:r>
              <a:rPr lang="en-US" sz="2700" dirty="0">
                <a:solidFill>
                  <a:srgbClr val="3C4043"/>
                </a:solidFill>
                <a:latin typeface="Roboto" panose="02000000000000000000" pitchFamily="2" charset="0"/>
                <a:ea typeface="Times New Roman" panose="02020603050405020304" pitchFamily="18" charset="0"/>
                <a:cs typeface="Segoe UI" panose="020B0502040204020203" pitchFamily="34" charset="0"/>
              </a:rPr>
              <a:t>Founder </a:t>
            </a:r>
            <a:endParaRPr lang="en-US" sz="2700" dirty="0">
              <a:solidFill>
                <a:prstClr val="white"/>
              </a:solidFill>
              <a:latin typeface="Times New Roman" panose="02020603050405020304" pitchFamily="18" charset="0"/>
              <a:ea typeface="Times New Roman" panose="02020603050405020304" pitchFamily="18" charset="0"/>
            </a:endParaRPr>
          </a:p>
          <a:p>
            <a:pPr defTabSz="685800" fontAlgn="base"/>
            <a:r>
              <a:rPr lang="en-US" sz="2700" dirty="0">
                <a:solidFill>
                  <a:srgbClr val="3C4043"/>
                </a:solidFill>
                <a:latin typeface="Roboto" panose="02000000000000000000" pitchFamily="2" charset="0"/>
                <a:ea typeface="Times New Roman" panose="02020603050405020304" pitchFamily="18" charset="0"/>
                <a:cs typeface="Segoe UI" panose="020B0502040204020203" pitchFamily="34" charset="0"/>
              </a:rPr>
              <a:t>Megan-Miller.com </a:t>
            </a:r>
            <a:endParaRPr lang="en-US" sz="2700" dirty="0">
              <a:solidFill>
                <a:prstClr val="white"/>
              </a:solidFill>
              <a:latin typeface="Times New Roman" panose="02020603050405020304" pitchFamily="18" charset="0"/>
              <a:ea typeface="Times New Roman" panose="02020603050405020304" pitchFamily="18" charset="0"/>
            </a:endParaRPr>
          </a:p>
          <a:p>
            <a:pPr defTabSz="685800">
              <a:lnSpc>
                <a:spcPts val="2475"/>
              </a:lnSpc>
            </a:pPr>
            <a:endParaRPr lang="en-US" dirty="0">
              <a:solidFill>
                <a:prstClr val="white"/>
              </a:solidFill>
              <a:latin typeface="Calibri" panose="020F0502020204030204" pitchFamily="34" charset="0"/>
              <a:ea typeface="Calibri" panose="020F0502020204030204" pitchFamily="34" charset="0"/>
            </a:endParaRPr>
          </a:p>
          <a:p>
            <a:pPr defTabSz="685800">
              <a:lnSpc>
                <a:spcPts val="2475"/>
              </a:lnSpc>
            </a:pPr>
            <a:r>
              <a:rPr lang="en-US" sz="2100" dirty="0">
                <a:solidFill>
                  <a:srgbClr val="333333"/>
                </a:solidFill>
                <a:latin typeface="Arial" panose="020B0604020202020204" pitchFamily="34" charset="0"/>
                <a:ea typeface="Calibri" panose="020F0502020204030204" pitchFamily="34" charset="0"/>
              </a:rPr>
              <a:t>In today's hustle culture, where being on the go is an expectation and self care is on the back burner, too many successful professionals feel exhausted &amp; direction-less and are craving more.</a:t>
            </a:r>
            <a:endParaRPr lang="en-US" sz="2100" dirty="0">
              <a:solidFill>
                <a:prstClr val="white"/>
              </a:solidFill>
              <a:latin typeface="Calibri" panose="020F0502020204030204" pitchFamily="34" charset="0"/>
              <a:ea typeface="Calibri" panose="020F0502020204030204" pitchFamily="34" charset="0"/>
            </a:endParaRPr>
          </a:p>
          <a:p>
            <a:pPr defTabSz="685800">
              <a:lnSpc>
                <a:spcPts val="2475"/>
              </a:lnSpc>
            </a:pPr>
            <a:r>
              <a:rPr lang="en-US" sz="2100" dirty="0">
                <a:solidFill>
                  <a:srgbClr val="333333"/>
                </a:solidFill>
                <a:latin typeface="Arial" panose="020B0604020202020204" pitchFamily="34" charset="0"/>
                <a:ea typeface="Calibri" panose="020F0502020204030204" pitchFamily="34" charset="0"/>
              </a:rPr>
              <a:t>This interactive session offers listeners an environment where they let their masks down &amp; have a refreshing conversation around the addiction to the drug of achievement.</a:t>
            </a:r>
          </a:p>
          <a:p>
            <a:pPr defTabSz="685800">
              <a:lnSpc>
                <a:spcPts val="2475"/>
              </a:lnSpc>
            </a:pPr>
            <a:br>
              <a:rPr lang="en-US" sz="2100" dirty="0">
                <a:solidFill>
                  <a:srgbClr val="333333"/>
                </a:solidFill>
                <a:latin typeface="Arial" panose="020B0604020202020204" pitchFamily="34" charset="0"/>
                <a:ea typeface="Calibri" panose="020F0502020204030204" pitchFamily="34" charset="0"/>
              </a:rPr>
            </a:br>
            <a:r>
              <a:rPr lang="en-US" sz="2100" dirty="0">
                <a:solidFill>
                  <a:srgbClr val="333333"/>
                </a:solidFill>
                <a:latin typeface="Arial" panose="020B0604020202020204" pitchFamily="34" charset="0"/>
                <a:ea typeface="Calibri" panose="020F0502020204030204" pitchFamily="34" charset="0"/>
              </a:rPr>
              <a:t>Megan takes listeners through her 15 year corporate career leading sales for a $1B hospitality organization &amp; the dark lonely world that she had created for herself.  Listeners will then go through the intentional </a:t>
            </a:r>
            <a:r>
              <a:rPr lang="en-US" sz="2100" dirty="0" err="1">
                <a:solidFill>
                  <a:srgbClr val="333333"/>
                </a:solidFill>
                <a:latin typeface="Arial" panose="020B0604020202020204" pitchFamily="34" charset="0"/>
                <a:ea typeface="Calibri" panose="020F0502020204030204" pitchFamily="34" charset="0"/>
              </a:rPr>
              <a:t>microsteps</a:t>
            </a:r>
            <a:r>
              <a:rPr lang="en-US" sz="2100" dirty="0">
                <a:solidFill>
                  <a:srgbClr val="333333"/>
                </a:solidFill>
                <a:latin typeface="Arial" panose="020B0604020202020204" pitchFamily="34" charset="0"/>
                <a:ea typeface="Calibri" panose="020F0502020204030204" pitchFamily="34" charset="0"/>
              </a:rPr>
              <a:t> that she took to feel revitalized and connected to the woman she ignored, herself.</a:t>
            </a:r>
          </a:p>
          <a:p>
            <a:pPr defTabSz="685800">
              <a:lnSpc>
                <a:spcPts val="2475"/>
              </a:lnSpc>
            </a:pPr>
            <a:br>
              <a:rPr lang="en-US" sz="2100" dirty="0">
                <a:solidFill>
                  <a:srgbClr val="333333"/>
                </a:solidFill>
                <a:latin typeface="Arial" panose="020B0604020202020204" pitchFamily="34" charset="0"/>
                <a:ea typeface="Calibri" panose="020F0502020204030204" pitchFamily="34" charset="0"/>
              </a:rPr>
            </a:br>
            <a:r>
              <a:rPr lang="en-US" sz="2100" dirty="0">
                <a:solidFill>
                  <a:srgbClr val="333333"/>
                </a:solidFill>
                <a:latin typeface="Arial" panose="020B0604020202020204" pitchFamily="34" charset="0"/>
                <a:ea typeface="Calibri" panose="020F0502020204030204" pitchFamily="34" charset="0"/>
              </a:rPr>
              <a:t>Together, we will build a foundation that collectively will feel as a community more confident, inspired, and connected to the person we’re never taught to know: ourselves.</a:t>
            </a:r>
          </a:p>
          <a:p>
            <a:pPr defTabSz="685800">
              <a:lnSpc>
                <a:spcPts val="2475"/>
              </a:lnSpc>
            </a:pPr>
            <a:endParaRPr lang="en-US" sz="2100" dirty="0">
              <a:solidFill>
                <a:prstClr val="white"/>
              </a:solidFill>
              <a:latin typeface="Calibri" panose="020F0502020204030204" pitchFamily="34" charset="0"/>
              <a:ea typeface="Calibri" panose="020F0502020204030204" pitchFamily="34" charset="0"/>
            </a:endParaRPr>
          </a:p>
        </p:txBody>
      </p:sp>
      <p:graphicFrame>
        <p:nvGraphicFramePr>
          <p:cNvPr id="10" name="Table 9">
            <a:extLst>
              <a:ext uri="{FF2B5EF4-FFF2-40B4-BE49-F238E27FC236}">
                <a16:creationId xmlns:a16="http://schemas.microsoft.com/office/drawing/2014/main" id="{DC713D0B-68F5-4095-BF79-38AFFC2C5376}"/>
              </a:ext>
            </a:extLst>
          </p:cNvPr>
          <p:cNvGraphicFramePr>
            <a:graphicFrameLocks noGrp="1"/>
          </p:cNvGraphicFramePr>
          <p:nvPr/>
        </p:nvGraphicFramePr>
        <p:xfrm>
          <a:off x="621324" y="2005355"/>
          <a:ext cx="15386754" cy="784830"/>
        </p:xfrm>
        <a:graphic>
          <a:graphicData uri="http://schemas.openxmlformats.org/drawingml/2006/table">
            <a:tbl>
              <a:tblPr firstRow="1" firstCol="1" bandRow="1">
                <a:tableStyleId>{5C22544A-7EE6-4342-B048-85BDC9FD1C3A}</a:tableStyleId>
              </a:tblPr>
              <a:tblGrid>
                <a:gridCol w="15386754">
                  <a:extLst>
                    <a:ext uri="{9D8B030D-6E8A-4147-A177-3AD203B41FA5}">
                      <a16:colId xmlns:a16="http://schemas.microsoft.com/office/drawing/2014/main" val="1508687045"/>
                    </a:ext>
                  </a:extLst>
                </a:gridCol>
              </a:tblGrid>
              <a:tr h="784830">
                <a:tc>
                  <a:txBody>
                    <a:bodyPr/>
                    <a:lstStyle/>
                    <a:p>
                      <a:r>
                        <a:rPr lang="en-US" sz="2700" b="1" kern="1200" dirty="0">
                          <a:solidFill>
                            <a:schemeClr val="lt1"/>
                          </a:solidFill>
                          <a:effectLst/>
                          <a:latin typeface="+mn-lt"/>
                          <a:ea typeface="+mn-ea"/>
                          <a:cs typeface="+mn-cs"/>
                        </a:rPr>
                        <a:t>How To Feel Inspired, Connected &amp; Confident In The Chaos We’re Living In</a:t>
                      </a:r>
                    </a:p>
                  </a:txBody>
                  <a:tcPr marL="142875" marR="142875" marT="142875" marB="142875"/>
                </a:tc>
                <a:extLst>
                  <a:ext uri="{0D108BD9-81ED-4DB2-BD59-A6C34878D82A}">
                    <a16:rowId xmlns:a16="http://schemas.microsoft.com/office/drawing/2014/main" val="1268829965"/>
                  </a:ext>
                </a:extLst>
              </a:tr>
            </a:tbl>
          </a:graphicData>
        </a:graphic>
      </p:graphicFrame>
    </p:spTree>
    <p:extLst>
      <p:ext uri="{BB962C8B-B14F-4D97-AF65-F5344CB8AC3E}">
        <p14:creationId xmlns:p14="http://schemas.microsoft.com/office/powerpoint/2010/main" val="301597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685800"/>
            <a:r>
              <a:rPr lang="en-US" dirty="0"/>
              <a:t>© 2019 GBTA. All rights reserved.</a:t>
            </a:r>
          </a:p>
        </p:txBody>
      </p:sp>
      <p:sp>
        <p:nvSpPr>
          <p:cNvPr id="6" name="Slide Number Placeholder 5"/>
          <p:cNvSpPr>
            <a:spLocks noGrp="1"/>
          </p:cNvSpPr>
          <p:nvPr>
            <p:ph type="sldNum" sz="quarter" idx="12"/>
          </p:nvPr>
        </p:nvSpPr>
        <p:spPr/>
        <p:txBody>
          <a:bodyPr/>
          <a:lstStyle/>
          <a:p>
            <a:pPr defTabSz="685800"/>
            <a:fld id="{D57F1E4F-1CFF-5643-939E-217C01CDF565}" type="slidenum">
              <a:rPr lang="en-US">
                <a:solidFill>
                  <a:prstClr val="white"/>
                </a:solidFill>
                <a:latin typeface="Arial"/>
              </a:rPr>
              <a:pPr defTabSz="685800"/>
              <a:t>6</a:t>
            </a:fld>
            <a:endParaRPr lang="en-US" dirty="0">
              <a:solidFill>
                <a:prstClr val="white"/>
              </a:solidFill>
              <a:latin typeface="Arial"/>
            </a:endParaRPr>
          </a:p>
        </p:txBody>
      </p:sp>
      <p:sp>
        <p:nvSpPr>
          <p:cNvPr id="7" name="Rectangle 6">
            <a:extLst>
              <a:ext uri="{FF2B5EF4-FFF2-40B4-BE49-F238E27FC236}">
                <a16:creationId xmlns:a16="http://schemas.microsoft.com/office/drawing/2014/main" id="{C2F215AB-3F0D-4311-B9AB-3C7DB3712003}"/>
              </a:ext>
            </a:extLst>
          </p:cNvPr>
          <p:cNvSpPr/>
          <p:nvPr/>
        </p:nvSpPr>
        <p:spPr>
          <a:xfrm>
            <a:off x="1024327" y="2436800"/>
            <a:ext cx="16032245" cy="738664"/>
          </a:xfrm>
          <a:prstGeom prst="rect">
            <a:avLst/>
          </a:prstGeom>
        </p:spPr>
        <p:txBody>
          <a:bodyPr wrap="square">
            <a:spAutoFit/>
          </a:bodyPr>
          <a:lstStyle/>
          <a:p>
            <a:pPr defTabSz="685800"/>
            <a:br>
              <a:rPr lang="en-US" sz="2100" dirty="0">
                <a:solidFill>
                  <a:prstClr val="black"/>
                </a:solidFill>
                <a:latin typeface="Arial"/>
              </a:rPr>
            </a:br>
            <a:endParaRPr lang="en-US" sz="2100" dirty="0">
              <a:solidFill>
                <a:prstClr val="black"/>
              </a:solidFill>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880B430-2C7F-4563-8FA6-3324FBC3C99E}"/>
              </a:ext>
            </a:extLst>
          </p:cNvPr>
          <p:cNvSpPr txBox="1"/>
          <p:nvPr/>
        </p:nvSpPr>
        <p:spPr>
          <a:xfrm>
            <a:off x="2789475" y="1813552"/>
            <a:ext cx="9146262" cy="1200329"/>
          </a:xfrm>
          <a:prstGeom prst="rect">
            <a:avLst/>
          </a:prstGeom>
          <a:noFill/>
        </p:spPr>
        <p:txBody>
          <a:bodyPr wrap="square">
            <a:spAutoFit/>
          </a:bodyPr>
          <a:lstStyle/>
          <a:p>
            <a:pPr defTabSz="685800" fontAlgn="base"/>
            <a:r>
              <a:rPr lang="en-US" sz="2400" dirty="0">
                <a:solidFill>
                  <a:srgbClr val="3C4043"/>
                </a:solidFill>
                <a:latin typeface="Roboto" panose="02000000000000000000" pitchFamily="2" charset="0"/>
                <a:ea typeface="Times New Roman" panose="02020603050405020304" pitchFamily="18" charset="0"/>
                <a:cs typeface="Segoe UI" panose="020B0502040204020203" pitchFamily="34" charset="0"/>
              </a:rPr>
              <a:t>Megan Miller, Intentional Living Expert </a:t>
            </a:r>
            <a:endParaRPr lang="en-US" sz="2400" dirty="0">
              <a:solidFill>
                <a:prstClr val="white"/>
              </a:solidFill>
              <a:latin typeface="Times New Roman" panose="02020603050405020304" pitchFamily="18" charset="0"/>
              <a:ea typeface="Times New Roman" panose="02020603050405020304" pitchFamily="18" charset="0"/>
            </a:endParaRPr>
          </a:p>
          <a:p>
            <a:pPr defTabSz="685800" fontAlgn="base"/>
            <a:r>
              <a:rPr lang="en-US" sz="2400" dirty="0">
                <a:solidFill>
                  <a:srgbClr val="3C4043"/>
                </a:solidFill>
                <a:latin typeface="Roboto" panose="02000000000000000000" pitchFamily="2" charset="0"/>
                <a:ea typeface="Times New Roman" panose="02020603050405020304" pitchFamily="18" charset="0"/>
                <a:cs typeface="Segoe UI" panose="020B0502040204020203" pitchFamily="34" charset="0"/>
              </a:rPr>
              <a:t>Founder </a:t>
            </a:r>
            <a:endParaRPr lang="en-US" sz="2400" dirty="0">
              <a:solidFill>
                <a:prstClr val="white"/>
              </a:solidFill>
              <a:latin typeface="Times New Roman" panose="02020603050405020304" pitchFamily="18" charset="0"/>
              <a:ea typeface="Times New Roman" panose="02020603050405020304" pitchFamily="18" charset="0"/>
            </a:endParaRPr>
          </a:p>
          <a:p>
            <a:pPr defTabSz="685800" fontAlgn="base"/>
            <a:r>
              <a:rPr lang="en-US" sz="2400" dirty="0">
                <a:solidFill>
                  <a:srgbClr val="3C4043"/>
                </a:solidFill>
                <a:latin typeface="Roboto" panose="02000000000000000000" pitchFamily="2" charset="0"/>
                <a:ea typeface="Times New Roman" panose="02020603050405020304" pitchFamily="18" charset="0"/>
                <a:cs typeface="Segoe UI" panose="020B0502040204020203" pitchFamily="34" charset="0"/>
              </a:rPr>
              <a:t>Megan-Miller.com </a:t>
            </a:r>
            <a:endParaRPr lang="en-US" sz="2400" dirty="0">
              <a:solidFill>
                <a:prstClr val="white"/>
              </a:solidFill>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69D6D8F2-9073-2A04-8E06-03781EE5A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165" y="1609438"/>
            <a:ext cx="2455251" cy="1666064"/>
          </a:xfrm>
          <a:prstGeom prst="rect">
            <a:avLst/>
          </a:prstGeom>
        </p:spPr>
      </p:pic>
      <p:sp>
        <p:nvSpPr>
          <p:cNvPr id="11" name="TextBox 10">
            <a:extLst>
              <a:ext uri="{FF2B5EF4-FFF2-40B4-BE49-F238E27FC236}">
                <a16:creationId xmlns:a16="http://schemas.microsoft.com/office/drawing/2014/main" id="{12F3665B-FB62-9B17-DF93-B7A24D8E9E7A}"/>
              </a:ext>
            </a:extLst>
          </p:cNvPr>
          <p:cNvSpPr txBox="1"/>
          <p:nvPr/>
        </p:nvSpPr>
        <p:spPr>
          <a:xfrm>
            <a:off x="119187" y="3775852"/>
            <a:ext cx="17842523" cy="3830216"/>
          </a:xfrm>
          <a:prstGeom prst="rect">
            <a:avLst/>
          </a:prstGeom>
          <a:noFill/>
        </p:spPr>
        <p:txBody>
          <a:bodyPr wrap="square">
            <a:spAutoFit/>
          </a:bodyPr>
          <a:lstStyle/>
          <a:p>
            <a:pPr defTabSz="685800" fontAlgn="base"/>
            <a:r>
              <a:rPr lang="en-US" sz="1350" b="1" dirty="0">
                <a:solidFill>
                  <a:srgbClr val="3C4043"/>
                </a:solidFill>
                <a:latin typeface="Arial"/>
                <a:ea typeface="Times New Roman" panose="02020603050405020304" pitchFamily="18" charset="0"/>
                <a:cs typeface="Segoe UI" panose="020B0502040204020203" pitchFamily="34" charset="0"/>
              </a:rPr>
              <a:t>Megan Miller</a:t>
            </a:r>
            <a:r>
              <a:rPr lang="en-US" sz="1350" i="1" dirty="0">
                <a:solidFill>
                  <a:srgbClr val="3C4043"/>
                </a:solidFill>
                <a:latin typeface="Arial"/>
                <a:ea typeface="Times New Roman" panose="02020603050405020304" pitchFamily="18" charset="0"/>
                <a:cs typeface="Segoe UI" panose="020B0502040204020203" pitchFamily="34" charset="0"/>
              </a:rPr>
              <a:t> </a:t>
            </a:r>
            <a:r>
              <a:rPr lang="en-US" sz="1350" dirty="0">
                <a:solidFill>
                  <a:srgbClr val="3C4043"/>
                </a:solidFill>
                <a:latin typeface="Arial"/>
                <a:ea typeface="Times New Roman" panose="02020603050405020304" pitchFamily="18" charset="0"/>
                <a:cs typeface="Segoe UI" panose="020B0502040204020203" pitchFamily="34" charset="0"/>
              </a:rPr>
              <a:t>is a professional speaker, creator and host of </a:t>
            </a:r>
            <a:r>
              <a:rPr lang="en-US" sz="1350" i="1" dirty="0">
                <a:solidFill>
                  <a:srgbClr val="3C4043"/>
                </a:solidFill>
                <a:latin typeface="Arial"/>
                <a:ea typeface="Times New Roman" panose="02020603050405020304" pitchFamily="18" charset="0"/>
                <a:cs typeface="Segoe UI" panose="020B0502040204020203" pitchFamily="34" charset="0"/>
              </a:rPr>
              <a:t>Attention to Intention</a:t>
            </a:r>
            <a:r>
              <a:rPr lang="en-US" sz="1350" dirty="0">
                <a:solidFill>
                  <a:srgbClr val="3C4043"/>
                </a:solidFill>
                <a:latin typeface="Arial"/>
                <a:ea typeface="Times New Roman" panose="02020603050405020304" pitchFamily="18" charset="0"/>
                <a:cs typeface="Segoe UI" panose="020B0502040204020203" pitchFamily="34" charset="0"/>
              </a:rPr>
              <a:t> podcast, and self-proclaimed </a:t>
            </a:r>
            <a:r>
              <a:rPr lang="en-US" sz="1350" i="1" dirty="0">
                <a:solidFill>
                  <a:srgbClr val="3C4043"/>
                </a:solidFill>
                <a:latin typeface="Arial"/>
                <a:ea typeface="Times New Roman" panose="02020603050405020304" pitchFamily="18" charset="0"/>
                <a:cs typeface="Segoe UI" panose="020B0502040204020203" pitchFamily="34" charset="0"/>
              </a:rPr>
              <a:t>Intentional Living Expert</a:t>
            </a:r>
            <a:r>
              <a:rPr lang="en-US" sz="1350" dirty="0">
                <a:solidFill>
                  <a:srgbClr val="3C4043"/>
                </a:solidFill>
                <a:latin typeface="Arial"/>
                <a:ea typeface="Times New Roman" panose="02020603050405020304" pitchFamily="18" charset="0"/>
                <a:cs typeface="Segoe UI" panose="020B0502040204020203" pitchFamily="34" charset="0"/>
              </a:rPr>
              <a:t>.  </a:t>
            </a:r>
            <a:endParaRPr lang="en-US" sz="1350" dirty="0">
              <a:solidFill>
                <a:prstClr val="white"/>
              </a:solidFill>
              <a:latin typeface="Arial"/>
              <a:ea typeface="Times New Roman" panose="02020603050405020304" pitchFamily="18" charset="0"/>
            </a:endParaRPr>
          </a:p>
          <a:p>
            <a:pPr defTabSz="685800" fontAlgn="base"/>
            <a:r>
              <a:rPr lang="en-US" sz="1350" dirty="0">
                <a:solidFill>
                  <a:srgbClr val="3C4043"/>
                </a:solidFill>
                <a:latin typeface="Arial"/>
                <a:ea typeface="Times New Roman" panose="02020603050405020304" pitchFamily="18" charset="0"/>
                <a:cs typeface="Segoe UI" panose="020B0502040204020203" pitchFamily="34" charset="0"/>
              </a:rPr>
              <a:t> </a:t>
            </a:r>
            <a:endParaRPr lang="en-US" sz="1350" dirty="0">
              <a:solidFill>
                <a:prstClr val="white"/>
              </a:solidFill>
              <a:latin typeface="Arial"/>
              <a:ea typeface="Times New Roman" panose="02020603050405020304" pitchFamily="18" charset="0"/>
            </a:endParaRPr>
          </a:p>
          <a:p>
            <a:pPr defTabSz="685800" fontAlgn="base"/>
            <a:r>
              <a:rPr lang="en-US" sz="1350" dirty="0">
                <a:solidFill>
                  <a:srgbClr val="3C4043"/>
                </a:solidFill>
                <a:latin typeface="Arial"/>
                <a:ea typeface="Times New Roman" panose="02020603050405020304" pitchFamily="18" charset="0"/>
                <a:cs typeface="Segoe UI" panose="020B0502040204020203" pitchFamily="34" charset="0"/>
              </a:rPr>
              <a:t>Over the past 15 years, her laser focus on climbing up the corporate ladder resulted in a successful career as a Sales Executive in the Hospitality industry, managing a portfolio of 150 domestically based hotels producing $1B in managed revenues.  </a:t>
            </a:r>
            <a:endParaRPr lang="en-US" sz="1350" dirty="0">
              <a:solidFill>
                <a:prstClr val="white"/>
              </a:solidFill>
              <a:latin typeface="Arial"/>
              <a:ea typeface="Times New Roman" panose="02020603050405020304" pitchFamily="18" charset="0"/>
            </a:endParaRPr>
          </a:p>
          <a:p>
            <a:pPr defTabSz="685800" fontAlgn="base"/>
            <a:r>
              <a:rPr lang="en-US" sz="1350" dirty="0">
                <a:solidFill>
                  <a:prstClr val="white"/>
                </a:solidFill>
                <a:latin typeface="Arial"/>
                <a:ea typeface="Times New Roman" panose="02020603050405020304" pitchFamily="18" charset="0"/>
              </a:rPr>
              <a:t> </a:t>
            </a:r>
          </a:p>
          <a:p>
            <a:pPr defTabSz="685800" fontAlgn="base"/>
            <a:r>
              <a:rPr lang="en-US" sz="1350" dirty="0">
                <a:solidFill>
                  <a:srgbClr val="3C4043"/>
                </a:solidFill>
                <a:latin typeface="Arial"/>
                <a:ea typeface="Times New Roman" panose="02020603050405020304" pitchFamily="18" charset="0"/>
                <a:cs typeface="Segoe UI" panose="020B0502040204020203" pitchFamily="34" charset="0"/>
              </a:rPr>
              <a:t>Raised by a single mother in rural Pennsylvania, inflicted with a speech impediment and feeling like she had to fight for her seat at the table, Megan clawed her way to the corner office and landed her dream job. Despite being recognized for her accomplishments, Megan felt empty and unfulfilled. She found herself disconnected from life, $20k in debt, in a loveless relationship, and binge drinking to numb the pain. Her wakeup call came when she was gifted a Tony Robbins box cd set and soaked up the words like it was water on a hot summer day. After realizing that she was living in a lonely, dark world focused on hustle and achievement, Megan made a choice to be brave and get still, and start using power of using intention to live a more inspired life.  </a:t>
            </a:r>
            <a:endParaRPr lang="en-US" sz="1350" dirty="0">
              <a:solidFill>
                <a:prstClr val="white"/>
              </a:solidFill>
              <a:latin typeface="Arial"/>
              <a:ea typeface="Times New Roman" panose="02020603050405020304" pitchFamily="18" charset="0"/>
            </a:endParaRPr>
          </a:p>
          <a:p>
            <a:pPr defTabSz="685800" fontAlgn="base"/>
            <a:r>
              <a:rPr lang="en-US" sz="1350" dirty="0">
                <a:solidFill>
                  <a:srgbClr val="3C4043"/>
                </a:solidFill>
                <a:latin typeface="Arial"/>
                <a:ea typeface="Times New Roman" panose="02020603050405020304" pitchFamily="18" charset="0"/>
                <a:cs typeface="Segoe UI" panose="020B0502040204020203" pitchFamily="34" charset="0"/>
              </a:rPr>
              <a:t> </a:t>
            </a:r>
            <a:endParaRPr lang="en-US" sz="1350" dirty="0">
              <a:solidFill>
                <a:prstClr val="white"/>
              </a:solidFill>
              <a:latin typeface="Arial"/>
              <a:ea typeface="Times New Roman" panose="02020603050405020304" pitchFamily="18" charset="0"/>
            </a:endParaRPr>
          </a:p>
          <a:p>
            <a:pPr defTabSz="685800" fontAlgn="base"/>
            <a:r>
              <a:rPr lang="en-US" sz="1350" dirty="0">
                <a:solidFill>
                  <a:srgbClr val="3C4043"/>
                </a:solidFill>
                <a:latin typeface="Arial"/>
                <a:ea typeface="Times New Roman" panose="02020603050405020304" pitchFamily="18" charset="0"/>
                <a:cs typeface="Segoe UI" panose="020B0502040204020203" pitchFamily="34" charset="0"/>
              </a:rPr>
              <a:t>Megan is dedicated to offering high performing go-getting professional women simple, daily micro-steps for putting attention to intention so they can stop sleepwalking through life and start living with inspiration and fulfillment. </a:t>
            </a:r>
            <a:endParaRPr lang="en-US" sz="1350" dirty="0">
              <a:solidFill>
                <a:prstClr val="white"/>
              </a:solidFill>
              <a:latin typeface="Arial"/>
              <a:ea typeface="Times New Roman" panose="02020603050405020304" pitchFamily="18" charset="0"/>
            </a:endParaRPr>
          </a:p>
          <a:p>
            <a:pPr defTabSz="685800" fontAlgn="base"/>
            <a:r>
              <a:rPr lang="en-US" sz="1350" dirty="0">
                <a:solidFill>
                  <a:prstClr val="white"/>
                </a:solidFill>
                <a:latin typeface="Arial"/>
                <a:ea typeface="Times New Roman" panose="02020603050405020304" pitchFamily="18" charset="0"/>
              </a:rPr>
              <a:t> </a:t>
            </a:r>
          </a:p>
          <a:p>
            <a:pPr defTabSz="685800" fontAlgn="base"/>
            <a:r>
              <a:rPr lang="en-US" sz="1350" dirty="0">
                <a:solidFill>
                  <a:srgbClr val="3C4043"/>
                </a:solidFill>
                <a:latin typeface="Arial"/>
                <a:ea typeface="Times New Roman" panose="02020603050405020304" pitchFamily="18" charset="0"/>
                <a:cs typeface="Segoe UI" panose="020B0502040204020203" pitchFamily="34" charset="0"/>
              </a:rPr>
              <a:t>When not delivering her message of intentional living, Megan can be found with her husband Michael in their New Jersey home that they share with their 13-year-old beagle rescue, actively sweating it out with her Peloton community. </a:t>
            </a:r>
            <a:endParaRPr lang="en-US" sz="1350" dirty="0">
              <a:solidFill>
                <a:prstClr val="white"/>
              </a:solidFill>
              <a:latin typeface="Arial"/>
              <a:ea typeface="Times New Roman" panose="02020603050405020304" pitchFamily="18" charset="0"/>
            </a:endParaRPr>
          </a:p>
          <a:p>
            <a:pPr defTabSz="685800" fontAlgn="base"/>
            <a:r>
              <a:rPr lang="en-US" sz="1350" dirty="0">
                <a:solidFill>
                  <a:prstClr val="white"/>
                </a:solidFill>
                <a:latin typeface="Arial"/>
                <a:ea typeface="Times New Roman" panose="02020603050405020304" pitchFamily="18" charset="0"/>
              </a:rPr>
              <a:t> </a:t>
            </a:r>
          </a:p>
          <a:p>
            <a:pPr defTabSz="685800" fontAlgn="base"/>
            <a:r>
              <a:rPr lang="en-US" sz="1350" dirty="0">
                <a:solidFill>
                  <a:srgbClr val="3C4043"/>
                </a:solidFill>
                <a:latin typeface="Arial"/>
                <a:ea typeface="Times New Roman" panose="02020603050405020304" pitchFamily="18" charset="0"/>
                <a:cs typeface="Segoe UI" panose="020B0502040204020203" pitchFamily="34" charset="0"/>
              </a:rPr>
              <a:t>Go to Megan-Miller.com to join her community on</a:t>
            </a:r>
            <a:r>
              <a:rPr lang="en-US" sz="1350" dirty="0">
                <a:solidFill>
                  <a:srgbClr val="3C4043"/>
                </a:solidFill>
                <a:latin typeface="Arial"/>
                <a:ea typeface="Times New Roman" panose="02020603050405020304" pitchFamily="18" charset="0"/>
                <a:cs typeface="Segoe UI" panose="020B0502040204020203" pitchFamily="34" charset="0"/>
                <a:hlinkClick r:id="rId3"/>
              </a:rPr>
              <a:t> </a:t>
            </a:r>
            <a:r>
              <a:rPr lang="en-US" sz="1350" u="sng" dirty="0">
                <a:solidFill>
                  <a:srgbClr val="1155CC"/>
                </a:solidFill>
                <a:latin typeface="Arial"/>
                <a:ea typeface="Times New Roman" panose="02020603050405020304" pitchFamily="18" charset="0"/>
                <a:cs typeface="Segoe UI" panose="020B0502040204020203" pitchFamily="34" charset="0"/>
                <a:hlinkClick r:id="rId3"/>
              </a:rPr>
              <a:t>Instagram</a:t>
            </a:r>
            <a:r>
              <a:rPr lang="en-US" sz="1350" dirty="0">
                <a:solidFill>
                  <a:srgbClr val="1155CC"/>
                </a:solidFill>
                <a:latin typeface="Arial"/>
                <a:ea typeface="Times New Roman" panose="02020603050405020304" pitchFamily="18" charset="0"/>
                <a:cs typeface="Segoe UI" panose="020B0502040204020203" pitchFamily="34" charset="0"/>
              </a:rPr>
              <a:t> </a:t>
            </a:r>
            <a:r>
              <a:rPr lang="en-US" sz="1350" dirty="0">
                <a:solidFill>
                  <a:srgbClr val="000000"/>
                </a:solidFill>
                <a:latin typeface="Arial"/>
                <a:ea typeface="Times New Roman" panose="02020603050405020304" pitchFamily="18" charset="0"/>
                <a:cs typeface="Segoe UI" panose="020B0502040204020203" pitchFamily="34" charset="0"/>
              </a:rPr>
              <a:t>and listen to her weekly podcast on all major streaming platforms, Attention to Intention</a:t>
            </a:r>
            <a:endParaRPr lang="en-US" sz="1350" dirty="0">
              <a:solidFill>
                <a:prstClr val="white"/>
              </a:solidFill>
              <a:latin typeface="Arial"/>
              <a:ea typeface="Times New Roman" panose="02020603050405020304" pitchFamily="18" charset="0"/>
            </a:endParaRPr>
          </a:p>
          <a:p>
            <a:pPr defTabSz="685800" fontAlgn="base"/>
            <a:r>
              <a:rPr lang="en-US" sz="1350" b="1" dirty="0">
                <a:solidFill>
                  <a:srgbClr val="000000"/>
                </a:solidFill>
                <a:latin typeface="Arial"/>
                <a:ea typeface="Times New Roman" panose="02020603050405020304" pitchFamily="18" charset="0"/>
                <a:cs typeface="Segoe UI" panose="020B0502040204020203" pitchFamily="34" charset="0"/>
              </a:rPr>
              <a:t> </a:t>
            </a:r>
            <a:endParaRPr lang="en-US" sz="1350" dirty="0">
              <a:solidFill>
                <a:prstClr val="white"/>
              </a:solidFill>
              <a:latin typeface="Arial"/>
              <a:ea typeface="Times New Roman" panose="02020603050405020304" pitchFamily="18" charset="0"/>
            </a:endParaRPr>
          </a:p>
          <a:p>
            <a:pPr defTabSz="685800" fontAlgn="base"/>
            <a:r>
              <a:rPr lang="en-US" sz="1350" dirty="0">
                <a:solidFill>
                  <a:prstClr val="white"/>
                </a:solidFill>
                <a:latin typeface="Arial"/>
                <a:ea typeface="Times New Roman" panose="02020603050405020304" pitchFamily="18" charset="0"/>
              </a:rPr>
              <a:t> </a:t>
            </a:r>
          </a:p>
          <a:p>
            <a:pPr defTabSz="685800">
              <a:lnSpc>
                <a:spcPct val="107000"/>
              </a:lnSpc>
              <a:spcAft>
                <a:spcPts val="1200"/>
              </a:spcAft>
            </a:pPr>
            <a:r>
              <a:rPr lang="en-US" sz="1350" dirty="0">
                <a:solidFill>
                  <a:prstClr val="white"/>
                </a:solidFill>
                <a:latin typeface="Aria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8800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EFEE"/>
        </a:solidFill>
        <a:effectLst/>
      </p:bgPr>
    </p:bg>
    <p:spTree>
      <p:nvGrpSpPr>
        <p:cNvPr id="1" name=""/>
        <p:cNvGrpSpPr/>
        <p:nvPr/>
      </p:nvGrpSpPr>
      <p:grpSpPr>
        <a:xfrm>
          <a:off x="0" y="0"/>
          <a:ext cx="0" cy="0"/>
          <a:chOff x="0" y="0"/>
          <a:chExt cx="0" cy="0"/>
        </a:xfrm>
      </p:grpSpPr>
      <p:grpSp>
        <p:nvGrpSpPr>
          <p:cNvPr id="2" name="Group 2"/>
          <p:cNvGrpSpPr/>
          <p:nvPr/>
        </p:nvGrpSpPr>
        <p:grpSpPr>
          <a:xfrm>
            <a:off x="-336408" y="-323571"/>
            <a:ext cx="5175889" cy="10934142"/>
            <a:chOff x="0" y="0"/>
            <a:chExt cx="1750856" cy="3698710"/>
          </a:xfrm>
        </p:grpSpPr>
        <p:sp>
          <p:nvSpPr>
            <p:cNvPr id="3" name="Freeform 3"/>
            <p:cNvSpPr/>
            <p:nvPr/>
          </p:nvSpPr>
          <p:spPr>
            <a:xfrm>
              <a:off x="0" y="0"/>
              <a:ext cx="1750856" cy="3698710"/>
            </a:xfrm>
            <a:custGeom>
              <a:avLst/>
              <a:gdLst/>
              <a:ahLst/>
              <a:cxnLst/>
              <a:rect l="l" t="t" r="r" b="b"/>
              <a:pathLst>
                <a:path w="1750856" h="3698710">
                  <a:moveTo>
                    <a:pt x="0" y="0"/>
                  </a:moveTo>
                  <a:lnTo>
                    <a:pt x="1750856" y="0"/>
                  </a:lnTo>
                  <a:lnTo>
                    <a:pt x="1750856" y="3698710"/>
                  </a:lnTo>
                  <a:lnTo>
                    <a:pt x="0" y="3698710"/>
                  </a:lnTo>
                  <a:close/>
                </a:path>
              </a:pathLst>
            </a:custGeom>
            <a:solidFill>
              <a:srgbClr val="171717"/>
            </a:solidFill>
          </p:spPr>
        </p:sp>
      </p:grpSp>
      <p:grpSp>
        <p:nvGrpSpPr>
          <p:cNvPr id="4" name="Group 4"/>
          <p:cNvGrpSpPr>
            <a:grpSpLocks noChangeAspect="1"/>
          </p:cNvGrpSpPr>
          <p:nvPr/>
        </p:nvGrpSpPr>
        <p:grpSpPr>
          <a:xfrm>
            <a:off x="594284" y="1270194"/>
            <a:ext cx="7368229" cy="7988106"/>
            <a:chOff x="0" y="0"/>
            <a:chExt cx="5857240" cy="6350000"/>
          </a:xfrm>
        </p:grpSpPr>
        <p:sp>
          <p:nvSpPr>
            <p:cNvPr id="5" name="Freeform 5"/>
            <p:cNvSpPr/>
            <p:nvPr/>
          </p:nvSpPr>
          <p:spPr>
            <a:xfrm>
              <a:off x="0" y="0"/>
              <a:ext cx="5857240" cy="6350000"/>
            </a:xfrm>
            <a:custGeom>
              <a:avLst/>
              <a:gdLst/>
              <a:ahLst/>
              <a:cxnLst/>
              <a:rect l="l" t="t" r="r" b="b"/>
              <a:pathLst>
                <a:path w="5857240" h="635000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blipFill>
              <a:blip r:embed="rId2"/>
              <a:stretch>
                <a:fillRect l="-31309" r="-31309"/>
              </a:stretch>
            </a:blipFill>
          </p:spPr>
        </p:sp>
      </p:grpSp>
      <p:sp>
        <p:nvSpPr>
          <p:cNvPr id="6" name="AutoShape 6"/>
          <p:cNvSpPr/>
          <p:nvPr/>
        </p:nvSpPr>
        <p:spPr>
          <a:xfrm rot="-5400000">
            <a:off x="11943715" y="607197"/>
            <a:ext cx="1393949" cy="0"/>
          </a:xfrm>
          <a:prstGeom prst="line">
            <a:avLst/>
          </a:prstGeom>
          <a:ln w="19050" cap="flat">
            <a:solidFill>
              <a:srgbClr val="171717"/>
            </a:solidFill>
            <a:prstDash val="solid"/>
            <a:headEnd type="none" w="sm" len="sm"/>
            <a:tailEnd type="none" w="sm" len="sm"/>
          </a:ln>
        </p:spPr>
      </p:sp>
      <p:sp>
        <p:nvSpPr>
          <p:cNvPr id="7" name="AutoShape 7"/>
          <p:cNvSpPr/>
          <p:nvPr/>
        </p:nvSpPr>
        <p:spPr>
          <a:xfrm rot="-5400000">
            <a:off x="11609063" y="9704256"/>
            <a:ext cx="1393949" cy="0"/>
          </a:xfrm>
          <a:prstGeom prst="line">
            <a:avLst/>
          </a:prstGeom>
          <a:ln w="19050" cap="flat">
            <a:solidFill>
              <a:srgbClr val="171717"/>
            </a:solidFill>
            <a:prstDash val="solid"/>
            <a:headEnd type="none" w="sm" len="sm"/>
            <a:tailEnd type="none" w="sm" len="sm"/>
          </a:ln>
        </p:spPr>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10512" y="1270194"/>
            <a:ext cx="2417809" cy="395642"/>
          </a:xfrm>
          <a:prstGeom prst="rect">
            <a:avLst/>
          </a:prstGeom>
        </p:spPr>
      </p:pic>
      <p:pic>
        <p:nvPicPr>
          <p:cNvPr id="9" name="Picture 9"/>
          <p:cNvPicPr>
            <a:picLocks noChangeAspect="1"/>
          </p:cNvPicPr>
          <p:nvPr/>
        </p:nvPicPr>
        <p:blipFill>
          <a:blip r:embed="rId5"/>
          <a:srcRect/>
          <a:stretch>
            <a:fillRect/>
          </a:stretch>
        </p:blipFill>
        <p:spPr>
          <a:xfrm>
            <a:off x="15510512" y="216214"/>
            <a:ext cx="2757410" cy="801015"/>
          </a:xfrm>
          <a:prstGeom prst="rect">
            <a:avLst/>
          </a:prstGeom>
        </p:spPr>
      </p:pic>
      <p:sp>
        <p:nvSpPr>
          <p:cNvPr id="10" name="TextBox 10"/>
          <p:cNvSpPr txBox="1"/>
          <p:nvPr/>
        </p:nvSpPr>
        <p:spPr>
          <a:xfrm>
            <a:off x="8344025" y="3024188"/>
            <a:ext cx="8612378" cy="4238625"/>
          </a:xfrm>
          <a:prstGeom prst="rect">
            <a:avLst/>
          </a:prstGeom>
        </p:spPr>
        <p:txBody>
          <a:bodyPr lIns="0" tIns="0" rIns="0" bIns="0" rtlCol="0" anchor="t">
            <a:spAutoFit/>
          </a:bodyPr>
          <a:lstStyle/>
          <a:p>
            <a:pPr algn="ctr">
              <a:lnSpc>
                <a:spcPts val="6708"/>
              </a:lnSpc>
            </a:pPr>
            <a:r>
              <a:rPr lang="en-US" sz="5590" spc="-206">
                <a:solidFill>
                  <a:srgbClr val="171717"/>
                </a:solidFill>
                <a:latin typeface="Noto Serif Display Light"/>
              </a:rPr>
              <a:t>HOW TO FEEL INSPIRED, CONNECTED &amp; CONFIDENT IN THE CHAOS WE’RE LIVING IN </a:t>
            </a:r>
          </a:p>
          <a:p>
            <a:pPr marL="0" lvl="0" indent="0" algn="ctr">
              <a:lnSpc>
                <a:spcPts val="6708"/>
              </a:lnSpc>
              <a:spcBef>
                <a:spcPct val="0"/>
              </a:spcBef>
            </a:pPr>
            <a:endParaRPr lang="en-US" sz="5590" spc="-206">
              <a:solidFill>
                <a:srgbClr val="171717"/>
              </a:solidFill>
              <a:latin typeface="Noto Serif Display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EFEE"/>
        </a:solidFill>
        <a:effectLst/>
      </p:bgPr>
    </p:bg>
    <p:spTree>
      <p:nvGrpSpPr>
        <p:cNvPr id="1" name=""/>
        <p:cNvGrpSpPr/>
        <p:nvPr/>
      </p:nvGrpSpPr>
      <p:grpSpPr>
        <a:xfrm>
          <a:off x="0" y="0"/>
          <a:ext cx="0" cy="0"/>
          <a:chOff x="0" y="0"/>
          <a:chExt cx="0" cy="0"/>
        </a:xfrm>
      </p:grpSpPr>
      <p:grpSp>
        <p:nvGrpSpPr>
          <p:cNvPr id="2" name="Group 2"/>
          <p:cNvGrpSpPr/>
          <p:nvPr/>
        </p:nvGrpSpPr>
        <p:grpSpPr>
          <a:xfrm>
            <a:off x="9805651" y="7137907"/>
            <a:ext cx="5473022" cy="2502764"/>
            <a:chOff x="0" y="0"/>
            <a:chExt cx="4842237" cy="2214311"/>
          </a:xfrm>
        </p:grpSpPr>
        <p:sp>
          <p:nvSpPr>
            <p:cNvPr id="3" name="Freeform 3"/>
            <p:cNvSpPr/>
            <p:nvPr/>
          </p:nvSpPr>
          <p:spPr>
            <a:xfrm>
              <a:off x="0" y="0"/>
              <a:ext cx="4842237" cy="2214311"/>
            </a:xfrm>
            <a:custGeom>
              <a:avLst/>
              <a:gdLst/>
              <a:ahLst/>
              <a:cxnLst/>
              <a:rect l="l" t="t" r="r" b="b"/>
              <a:pathLst>
                <a:path w="4842237" h="2214311">
                  <a:moveTo>
                    <a:pt x="4717777" y="2214311"/>
                  </a:moveTo>
                  <a:lnTo>
                    <a:pt x="124460" y="2214311"/>
                  </a:lnTo>
                  <a:cubicBezTo>
                    <a:pt x="55880" y="2214311"/>
                    <a:pt x="0" y="2158431"/>
                    <a:pt x="0" y="2089851"/>
                  </a:cubicBezTo>
                  <a:lnTo>
                    <a:pt x="0" y="124460"/>
                  </a:lnTo>
                  <a:cubicBezTo>
                    <a:pt x="0" y="55880"/>
                    <a:pt x="55880" y="0"/>
                    <a:pt x="124460" y="0"/>
                  </a:cubicBezTo>
                  <a:lnTo>
                    <a:pt x="4717777" y="0"/>
                  </a:lnTo>
                  <a:cubicBezTo>
                    <a:pt x="4786357" y="0"/>
                    <a:pt x="4842237" y="55880"/>
                    <a:pt x="4842237" y="124460"/>
                  </a:cubicBezTo>
                  <a:lnTo>
                    <a:pt x="4842237" y="2089851"/>
                  </a:lnTo>
                  <a:cubicBezTo>
                    <a:pt x="4842237" y="2158431"/>
                    <a:pt x="4786357" y="2214311"/>
                    <a:pt x="4717777" y="2214311"/>
                  </a:cubicBezTo>
                  <a:close/>
                </a:path>
              </a:pathLst>
            </a:custGeom>
            <a:solidFill>
              <a:srgbClr val="171717"/>
            </a:solidFill>
          </p:spPr>
        </p:sp>
      </p:grpSp>
      <p:grpSp>
        <p:nvGrpSpPr>
          <p:cNvPr id="4" name="Group 4"/>
          <p:cNvGrpSpPr/>
          <p:nvPr/>
        </p:nvGrpSpPr>
        <p:grpSpPr>
          <a:xfrm>
            <a:off x="9805651" y="1667125"/>
            <a:ext cx="5473022" cy="2320121"/>
            <a:chOff x="0" y="0"/>
            <a:chExt cx="5258216" cy="2229061"/>
          </a:xfrm>
        </p:grpSpPr>
        <p:sp>
          <p:nvSpPr>
            <p:cNvPr id="5" name="Freeform 5"/>
            <p:cNvSpPr/>
            <p:nvPr/>
          </p:nvSpPr>
          <p:spPr>
            <a:xfrm>
              <a:off x="0" y="0"/>
              <a:ext cx="5258216" cy="2229061"/>
            </a:xfrm>
            <a:custGeom>
              <a:avLst/>
              <a:gdLst/>
              <a:ahLst/>
              <a:cxnLst/>
              <a:rect l="l" t="t" r="r" b="b"/>
              <a:pathLst>
                <a:path w="5258216" h="2229061">
                  <a:moveTo>
                    <a:pt x="5133756" y="2229060"/>
                  </a:moveTo>
                  <a:lnTo>
                    <a:pt x="124460" y="2229060"/>
                  </a:lnTo>
                  <a:cubicBezTo>
                    <a:pt x="55880" y="2229060"/>
                    <a:pt x="0" y="2173181"/>
                    <a:pt x="0" y="2104601"/>
                  </a:cubicBezTo>
                  <a:lnTo>
                    <a:pt x="0" y="124460"/>
                  </a:lnTo>
                  <a:cubicBezTo>
                    <a:pt x="0" y="55880"/>
                    <a:pt x="55880" y="0"/>
                    <a:pt x="124460" y="0"/>
                  </a:cubicBezTo>
                  <a:lnTo>
                    <a:pt x="5133756" y="0"/>
                  </a:lnTo>
                  <a:cubicBezTo>
                    <a:pt x="5202336" y="0"/>
                    <a:pt x="5258216" y="55880"/>
                    <a:pt x="5258216" y="124460"/>
                  </a:cubicBezTo>
                  <a:lnTo>
                    <a:pt x="5258216" y="2104601"/>
                  </a:lnTo>
                  <a:cubicBezTo>
                    <a:pt x="5258216" y="2173181"/>
                    <a:pt x="5202336" y="2229061"/>
                    <a:pt x="5133756" y="2229061"/>
                  </a:cubicBezTo>
                  <a:close/>
                </a:path>
              </a:pathLst>
            </a:custGeom>
            <a:solidFill>
              <a:srgbClr val="171717"/>
            </a:solidFill>
          </p:spPr>
        </p:sp>
      </p:grpSp>
      <p:grpSp>
        <p:nvGrpSpPr>
          <p:cNvPr id="6" name="Group 6"/>
          <p:cNvGrpSpPr/>
          <p:nvPr/>
        </p:nvGrpSpPr>
        <p:grpSpPr>
          <a:xfrm>
            <a:off x="9805651" y="4554059"/>
            <a:ext cx="5473022" cy="2012348"/>
            <a:chOff x="0" y="0"/>
            <a:chExt cx="5209788" cy="1915561"/>
          </a:xfrm>
        </p:grpSpPr>
        <p:sp>
          <p:nvSpPr>
            <p:cNvPr id="7" name="Freeform 7"/>
            <p:cNvSpPr/>
            <p:nvPr/>
          </p:nvSpPr>
          <p:spPr>
            <a:xfrm>
              <a:off x="0" y="0"/>
              <a:ext cx="5209789" cy="1915561"/>
            </a:xfrm>
            <a:custGeom>
              <a:avLst/>
              <a:gdLst/>
              <a:ahLst/>
              <a:cxnLst/>
              <a:rect l="l" t="t" r="r" b="b"/>
              <a:pathLst>
                <a:path w="5209789" h="1915561">
                  <a:moveTo>
                    <a:pt x="5085328" y="1915561"/>
                  </a:moveTo>
                  <a:lnTo>
                    <a:pt x="124460" y="1915561"/>
                  </a:lnTo>
                  <a:cubicBezTo>
                    <a:pt x="55880" y="1915561"/>
                    <a:pt x="0" y="1859681"/>
                    <a:pt x="0" y="1791101"/>
                  </a:cubicBezTo>
                  <a:lnTo>
                    <a:pt x="0" y="124460"/>
                  </a:lnTo>
                  <a:cubicBezTo>
                    <a:pt x="0" y="55880"/>
                    <a:pt x="55880" y="0"/>
                    <a:pt x="124460" y="0"/>
                  </a:cubicBezTo>
                  <a:lnTo>
                    <a:pt x="5085328" y="0"/>
                  </a:lnTo>
                  <a:cubicBezTo>
                    <a:pt x="5153908" y="0"/>
                    <a:pt x="5209789" y="55880"/>
                    <a:pt x="5209789" y="124460"/>
                  </a:cubicBezTo>
                  <a:lnTo>
                    <a:pt x="5209789" y="1791101"/>
                  </a:lnTo>
                  <a:cubicBezTo>
                    <a:pt x="5209789" y="1859681"/>
                    <a:pt x="5153908" y="1915561"/>
                    <a:pt x="5085328" y="1915561"/>
                  </a:cubicBezTo>
                  <a:close/>
                </a:path>
              </a:pathLst>
            </a:custGeom>
            <a:solidFill>
              <a:srgbClr val="171717"/>
            </a:solidFill>
          </p:spPr>
        </p:sp>
      </p:grpSp>
      <p:sp>
        <p:nvSpPr>
          <p:cNvPr id="8" name="TextBox 8"/>
          <p:cNvSpPr txBox="1"/>
          <p:nvPr/>
        </p:nvSpPr>
        <p:spPr>
          <a:xfrm>
            <a:off x="9805651" y="2479840"/>
            <a:ext cx="5915133" cy="742315"/>
          </a:xfrm>
          <a:prstGeom prst="rect">
            <a:avLst/>
          </a:prstGeom>
        </p:spPr>
        <p:txBody>
          <a:bodyPr lIns="0" tIns="0" rIns="0" bIns="0" rtlCol="0" anchor="t">
            <a:spAutoFit/>
          </a:bodyPr>
          <a:lstStyle/>
          <a:p>
            <a:pPr algn="ctr">
              <a:lnSpc>
                <a:spcPts val="5719"/>
              </a:lnSpc>
            </a:pPr>
            <a:r>
              <a:rPr lang="en-US" sz="5199" spc="-192">
                <a:solidFill>
                  <a:srgbClr val="F0EFEE"/>
                </a:solidFill>
                <a:latin typeface="Noto Serif Display Light"/>
              </a:rPr>
              <a:t>76%</a:t>
            </a:r>
          </a:p>
        </p:txBody>
      </p:sp>
      <p:sp>
        <p:nvSpPr>
          <p:cNvPr id="9" name="TextBox 9"/>
          <p:cNvSpPr txBox="1"/>
          <p:nvPr/>
        </p:nvSpPr>
        <p:spPr>
          <a:xfrm>
            <a:off x="9584596" y="5159819"/>
            <a:ext cx="5915133" cy="774700"/>
          </a:xfrm>
          <a:prstGeom prst="rect">
            <a:avLst/>
          </a:prstGeom>
        </p:spPr>
        <p:txBody>
          <a:bodyPr lIns="0" tIns="0" rIns="0" bIns="0" rtlCol="0" anchor="t">
            <a:spAutoFit/>
          </a:bodyPr>
          <a:lstStyle/>
          <a:p>
            <a:pPr algn="ctr">
              <a:lnSpc>
                <a:spcPts val="6049"/>
              </a:lnSpc>
            </a:pPr>
            <a:r>
              <a:rPr lang="en-US" sz="5499" spc="-203">
                <a:solidFill>
                  <a:srgbClr val="F0EFEE"/>
                </a:solidFill>
                <a:latin typeface="Noto Serif Display Light"/>
              </a:rPr>
              <a:t>51%</a:t>
            </a:r>
          </a:p>
        </p:txBody>
      </p:sp>
      <p:sp>
        <p:nvSpPr>
          <p:cNvPr id="10" name="TextBox 10"/>
          <p:cNvSpPr txBox="1"/>
          <p:nvPr/>
        </p:nvSpPr>
        <p:spPr>
          <a:xfrm>
            <a:off x="9584596" y="7947532"/>
            <a:ext cx="5915133" cy="742315"/>
          </a:xfrm>
          <a:prstGeom prst="rect">
            <a:avLst/>
          </a:prstGeom>
        </p:spPr>
        <p:txBody>
          <a:bodyPr lIns="0" tIns="0" rIns="0" bIns="0" rtlCol="0" anchor="t">
            <a:spAutoFit/>
          </a:bodyPr>
          <a:lstStyle/>
          <a:p>
            <a:pPr algn="ctr">
              <a:lnSpc>
                <a:spcPts val="5719"/>
              </a:lnSpc>
            </a:pPr>
            <a:r>
              <a:rPr lang="en-US" sz="5199" spc="-192">
                <a:solidFill>
                  <a:srgbClr val="F0EFEE"/>
                </a:solidFill>
                <a:latin typeface="Noto Serif Display Light"/>
              </a:rPr>
              <a:t>11 YEARS</a:t>
            </a:r>
          </a:p>
        </p:txBody>
      </p:sp>
      <p:grpSp>
        <p:nvGrpSpPr>
          <p:cNvPr id="11" name="Group 11"/>
          <p:cNvGrpSpPr>
            <a:grpSpLocks noChangeAspect="1"/>
          </p:cNvGrpSpPr>
          <p:nvPr/>
        </p:nvGrpSpPr>
        <p:grpSpPr>
          <a:xfrm>
            <a:off x="594284" y="1270194"/>
            <a:ext cx="7368229" cy="7988106"/>
            <a:chOff x="0" y="0"/>
            <a:chExt cx="5857240" cy="6350000"/>
          </a:xfrm>
        </p:grpSpPr>
        <p:sp>
          <p:nvSpPr>
            <p:cNvPr id="12" name="Freeform 12"/>
            <p:cNvSpPr/>
            <p:nvPr/>
          </p:nvSpPr>
          <p:spPr>
            <a:xfrm>
              <a:off x="0" y="0"/>
              <a:ext cx="5857240" cy="6350000"/>
            </a:xfrm>
            <a:custGeom>
              <a:avLst/>
              <a:gdLst/>
              <a:ahLst/>
              <a:cxnLst/>
              <a:rect l="l" t="t" r="r" b="b"/>
              <a:pathLst>
                <a:path w="5857240" h="635000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blipFill>
              <a:blip r:embed="rId2"/>
              <a:stretch>
                <a:fillRect t="-19050" b="-19050"/>
              </a:stretch>
            </a:blipFill>
          </p:spPr>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10512" y="1270194"/>
            <a:ext cx="2417809" cy="395642"/>
          </a:xfrm>
          <a:prstGeom prst="rect">
            <a:avLst/>
          </a:prstGeom>
        </p:spPr>
      </p:pic>
      <p:pic>
        <p:nvPicPr>
          <p:cNvPr id="14" name="Picture 14"/>
          <p:cNvPicPr>
            <a:picLocks noChangeAspect="1"/>
          </p:cNvPicPr>
          <p:nvPr/>
        </p:nvPicPr>
        <p:blipFill>
          <a:blip r:embed="rId5"/>
          <a:srcRect/>
          <a:stretch>
            <a:fillRect/>
          </a:stretch>
        </p:blipFill>
        <p:spPr>
          <a:xfrm>
            <a:off x="15510512" y="216214"/>
            <a:ext cx="2757410" cy="8010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EFEE"/>
        </a:solidFill>
        <a:effectLst/>
      </p:bgPr>
    </p:bg>
    <p:spTree>
      <p:nvGrpSpPr>
        <p:cNvPr id="1" name=""/>
        <p:cNvGrpSpPr/>
        <p:nvPr/>
      </p:nvGrpSpPr>
      <p:grpSpPr>
        <a:xfrm>
          <a:off x="0" y="0"/>
          <a:ext cx="0" cy="0"/>
          <a:chOff x="0" y="0"/>
          <a:chExt cx="0" cy="0"/>
        </a:xfrm>
      </p:grpSpPr>
      <p:grpSp>
        <p:nvGrpSpPr>
          <p:cNvPr id="2" name="Group 2"/>
          <p:cNvGrpSpPr/>
          <p:nvPr/>
        </p:nvGrpSpPr>
        <p:grpSpPr>
          <a:xfrm>
            <a:off x="0" y="2184646"/>
            <a:ext cx="4731754" cy="5917708"/>
            <a:chOff x="0" y="0"/>
            <a:chExt cx="6309005" cy="7890277"/>
          </a:xfrm>
        </p:grpSpPr>
        <p:pic>
          <p:nvPicPr>
            <p:cNvPr id="3" name="Picture 3"/>
            <p:cNvPicPr>
              <a:picLocks noChangeAspect="1"/>
            </p:cNvPicPr>
            <p:nvPr/>
          </p:nvPicPr>
          <p:blipFill>
            <a:blip r:embed="rId2"/>
            <a:srcRect l="16339" r="16339"/>
            <a:stretch>
              <a:fillRect/>
            </a:stretch>
          </p:blipFill>
          <p:spPr>
            <a:xfrm>
              <a:off x="0" y="0"/>
              <a:ext cx="6309005" cy="7890277"/>
            </a:xfrm>
            <a:prstGeom prst="rect">
              <a:avLst/>
            </a:prstGeom>
          </p:spPr>
        </p:pic>
      </p:grpSp>
      <p:grpSp>
        <p:nvGrpSpPr>
          <p:cNvPr id="4" name="Group 4"/>
          <p:cNvGrpSpPr/>
          <p:nvPr/>
        </p:nvGrpSpPr>
        <p:grpSpPr>
          <a:xfrm>
            <a:off x="13546898" y="5245253"/>
            <a:ext cx="4731754" cy="5041747"/>
            <a:chOff x="0" y="0"/>
            <a:chExt cx="6309005" cy="6722329"/>
          </a:xfrm>
        </p:grpSpPr>
        <p:pic>
          <p:nvPicPr>
            <p:cNvPr id="5" name="Picture 5"/>
            <p:cNvPicPr>
              <a:picLocks noChangeAspect="1"/>
            </p:cNvPicPr>
            <p:nvPr/>
          </p:nvPicPr>
          <p:blipFill>
            <a:blip r:embed="rId3"/>
            <a:srcRect l="10100" r="10100"/>
            <a:stretch>
              <a:fillRect/>
            </a:stretch>
          </p:blipFill>
          <p:spPr>
            <a:xfrm>
              <a:off x="0" y="0"/>
              <a:ext cx="6309005" cy="6722329"/>
            </a:xfrm>
            <a:prstGeom prst="rect">
              <a:avLst/>
            </a:prstGeom>
          </p:spPr>
        </p:pic>
      </p:grpSp>
      <p:grpSp>
        <p:nvGrpSpPr>
          <p:cNvPr id="6" name="Group 6"/>
          <p:cNvGrpSpPr/>
          <p:nvPr/>
        </p:nvGrpSpPr>
        <p:grpSpPr>
          <a:xfrm>
            <a:off x="5847159" y="399252"/>
            <a:ext cx="11412141" cy="3525048"/>
            <a:chOff x="0" y="0"/>
            <a:chExt cx="15216188" cy="4700063"/>
          </a:xfrm>
        </p:grpSpPr>
        <p:pic>
          <p:nvPicPr>
            <p:cNvPr id="7" name="Picture 7"/>
            <p:cNvPicPr>
              <a:picLocks noChangeAspect="1"/>
            </p:cNvPicPr>
            <p:nvPr/>
          </p:nvPicPr>
          <p:blipFill>
            <a:blip r:embed="rId4"/>
            <a:srcRect l="2976" r="2976"/>
            <a:stretch>
              <a:fillRect/>
            </a:stretch>
          </p:blipFill>
          <p:spPr>
            <a:xfrm>
              <a:off x="0" y="0"/>
              <a:ext cx="15216188" cy="4700063"/>
            </a:xfrm>
            <a:prstGeom prst="rect">
              <a:avLst/>
            </a:prstGeom>
          </p:spPr>
        </p:pic>
      </p:grpSp>
      <p:sp>
        <p:nvSpPr>
          <p:cNvPr id="8" name="TextBox 8"/>
          <p:cNvSpPr txBox="1"/>
          <p:nvPr/>
        </p:nvSpPr>
        <p:spPr>
          <a:xfrm>
            <a:off x="5479113" y="5143500"/>
            <a:ext cx="7329774" cy="2514600"/>
          </a:xfrm>
          <a:prstGeom prst="rect">
            <a:avLst/>
          </a:prstGeom>
        </p:spPr>
        <p:txBody>
          <a:bodyPr lIns="0" tIns="0" rIns="0" bIns="0" rtlCol="0" anchor="t">
            <a:spAutoFit/>
          </a:bodyPr>
          <a:lstStyle/>
          <a:p>
            <a:pPr marL="0" lvl="0" indent="0" algn="ctr">
              <a:lnSpc>
                <a:spcPts val="6600"/>
              </a:lnSpc>
              <a:spcBef>
                <a:spcPct val="0"/>
              </a:spcBef>
            </a:pPr>
            <a:r>
              <a:rPr lang="en-US" sz="5500" spc="-203">
                <a:solidFill>
                  <a:srgbClr val="171717"/>
                </a:solidFill>
                <a:latin typeface="Noto Serif Display Light"/>
              </a:rPr>
              <a:t>HERE'S TO THE POWER OF PURPOSEFUL COMMUNITY</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uotable">
  <a:themeElements>
    <a:clrScheme name="Custom 4">
      <a:dk1>
        <a:sysClr val="windowText" lastClr="000000"/>
      </a:dk1>
      <a:lt1>
        <a:sysClr val="window" lastClr="FFFFFF"/>
      </a:lt1>
      <a:dk2>
        <a:srgbClr val="212121"/>
      </a:dk2>
      <a:lt2>
        <a:srgbClr val="636363"/>
      </a:lt2>
      <a:accent1>
        <a:srgbClr val="7DC242"/>
      </a:accent1>
      <a:accent2>
        <a:srgbClr val="1B5226"/>
      </a:accent2>
      <a:accent3>
        <a:srgbClr val="6C2511"/>
      </a:accent3>
      <a:accent4>
        <a:srgbClr val="92278F"/>
      </a:accent4>
      <a:accent5>
        <a:srgbClr val="1F4A98"/>
      </a:accent5>
      <a:accent6>
        <a:srgbClr val="5297FF"/>
      </a:accent6>
      <a:hlink>
        <a:srgbClr val="8F8F8F"/>
      </a:hlink>
      <a:folHlink>
        <a:srgbClr val="A5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txDef>
      <a:spPr>
        <a:noFill/>
      </a:spPr>
      <a:bodyPr wrap="none" rtlCol="0">
        <a:spAutoFit/>
      </a:bodyPr>
      <a:lstStyle>
        <a:defPPr>
          <a:defRPr dirty="0" smtClean="0">
            <a:solidFill>
              <a:srgbClr val="1F4A98"/>
            </a:solidFill>
          </a:defRPr>
        </a:defPPr>
      </a:lstStyle>
    </a:txDef>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otalTime>266</TotalTime>
  <Words>923</Words>
  <Application>Microsoft Office PowerPoint</Application>
  <PresentationFormat>Custom</PresentationFormat>
  <Paragraphs>112</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Calibri</vt:lpstr>
      <vt:lpstr>Arial</vt:lpstr>
      <vt:lpstr>Wingdings 2</vt:lpstr>
      <vt:lpstr>Noto Serif Display Light</vt:lpstr>
      <vt:lpstr>Noto Serif Display Light Bold</vt:lpstr>
      <vt:lpstr>Times New Roman</vt:lpstr>
      <vt:lpstr>Roboto</vt:lpstr>
      <vt:lpstr>Office Theme</vt:lpstr>
      <vt:lpstr>Quotable</vt:lpstr>
      <vt:lpstr>CWBTA  - September 13, 2022 </vt:lpstr>
      <vt:lpstr>Thank you to our Sponsors 2020</vt:lpstr>
      <vt:lpstr>CWBTA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CWBTA Presentation</dc:title>
  <dc:creator>Miller, Megan</dc:creator>
  <cp:lastModifiedBy>Susan Osterberg</cp:lastModifiedBy>
  <cp:revision>5</cp:revision>
  <dcterms:created xsi:type="dcterms:W3CDTF">2006-08-16T00:00:00Z</dcterms:created>
  <dcterms:modified xsi:type="dcterms:W3CDTF">2022-09-22T12:13:30Z</dcterms:modified>
  <dc:identifier>DAFK5silhZ0</dc:identifier>
</cp:coreProperties>
</file>