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1189" r:id="rId5"/>
    <p:sldId id="4535" r:id="rId6"/>
    <p:sldId id="476" r:id="rId7"/>
    <p:sldId id="491" r:id="rId8"/>
    <p:sldId id="4526" r:id="rId9"/>
  </p:sldIdLst>
  <p:sldSz cx="15544800" cy="10058400"/>
  <p:notesSz cx="7010400" cy="9296400"/>
  <p:defaultTextStyle>
    <a:defPPr>
      <a:defRPr lang="en-US"/>
    </a:defPPr>
    <a:lvl1pPr marL="0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465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928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393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858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321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786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251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1714" algn="l" defTabSz="73146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5883"/>
    <a:srgbClr val="004F6D"/>
    <a:srgbClr val="505150"/>
    <a:srgbClr val="8D8E8D"/>
    <a:srgbClr val="063E5A"/>
    <a:srgbClr val="E0E8EC"/>
    <a:srgbClr val="B1C9D2"/>
    <a:srgbClr val="33687F"/>
    <a:srgbClr val="032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4A5D6-C492-4AF9-944F-CA197FEB7ACB}" v="9" dt="2020-11-17T19:13:45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2" autoAdjust="0"/>
    <p:restoredTop sz="93072" autoAdjust="0"/>
  </p:normalViewPr>
  <p:slideViewPr>
    <p:cSldViewPr snapToGrid="0">
      <p:cViewPr varScale="1">
        <p:scale>
          <a:sx n="67" d="100"/>
          <a:sy n="67" d="100"/>
        </p:scale>
        <p:origin x="456" y="100"/>
      </p:cViewPr>
      <p:guideLst>
        <p:guide orient="horz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AFA511-4B51-9749-B3A4-29526E18C044}" type="datetimeFigureOut">
              <a:rPr lang="en-US" smtClean="0">
                <a:latin typeface="Arial"/>
              </a:rPr>
              <a:t>11/17/2020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EC6880-BAD7-514D-B60D-E372001DE29C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378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/>
              </a:defRPr>
            </a:lvl1pPr>
          </a:lstStyle>
          <a:p>
            <a:fld id="{824ACB9A-EDA0-9844-9403-0A982F238048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1213" y="696913"/>
            <a:ext cx="53879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/>
              </a:defRPr>
            </a:lvl1pPr>
          </a:lstStyle>
          <a:p>
            <a:fld id="{BE6E26C2-F38F-7F4D-BF7A-564766156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35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31465" rtl="0" eaLnBrk="1" latinLnBrk="0" hangingPunct="1">
      <a:defRPr sz="1900" kern="1200">
        <a:solidFill>
          <a:schemeClr val="tx1"/>
        </a:solidFill>
        <a:latin typeface="Arial"/>
        <a:ea typeface="+mn-ea"/>
        <a:cs typeface="+mn-cs"/>
      </a:defRPr>
    </a:lvl1pPr>
    <a:lvl2pPr marL="731465" algn="l" defTabSz="731465" rtl="0" eaLnBrk="1" latinLnBrk="0" hangingPunct="1">
      <a:defRPr sz="1900" kern="1200">
        <a:solidFill>
          <a:schemeClr val="tx1"/>
        </a:solidFill>
        <a:latin typeface="Arial"/>
        <a:ea typeface="+mn-ea"/>
        <a:cs typeface="+mn-cs"/>
      </a:defRPr>
    </a:lvl2pPr>
    <a:lvl3pPr marL="1462928" algn="l" defTabSz="731465" rtl="0" eaLnBrk="1" latinLnBrk="0" hangingPunct="1">
      <a:defRPr sz="1900" kern="1200">
        <a:solidFill>
          <a:schemeClr val="tx1"/>
        </a:solidFill>
        <a:latin typeface="Arial"/>
        <a:ea typeface="+mn-ea"/>
        <a:cs typeface="+mn-cs"/>
      </a:defRPr>
    </a:lvl3pPr>
    <a:lvl4pPr marL="2194393" algn="l" defTabSz="731465" rtl="0" eaLnBrk="1" latinLnBrk="0" hangingPunct="1">
      <a:defRPr sz="1900" kern="1200">
        <a:solidFill>
          <a:schemeClr val="tx1"/>
        </a:solidFill>
        <a:latin typeface="Arial"/>
        <a:ea typeface="+mn-ea"/>
        <a:cs typeface="+mn-cs"/>
      </a:defRPr>
    </a:lvl4pPr>
    <a:lvl5pPr marL="2925858" algn="l" defTabSz="731465" rtl="0" eaLnBrk="1" latinLnBrk="0" hangingPunct="1">
      <a:defRPr sz="1900" kern="1200">
        <a:solidFill>
          <a:schemeClr val="tx1"/>
        </a:solidFill>
        <a:latin typeface="Arial"/>
        <a:ea typeface="+mn-ea"/>
        <a:cs typeface="+mn-cs"/>
      </a:defRPr>
    </a:lvl5pPr>
    <a:lvl6pPr marL="3657321" algn="l" defTabSz="7314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8786" algn="l" defTabSz="7314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251" algn="l" defTabSz="7314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1714" algn="l" defTabSz="7314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youtu.be%2FRMMkVQ3PWqw&amp;data=04%7C01%7CAngela.Paulus%40pb.com%7C8e2450fee0b54ffe4b4708d887e7e77e%7C8a4925a9fd8e4866b31cf719fb05dce6%7C0%7C0%7C637408777423921781%7CUnknown%7CTWFpbGZsb3d8eyJWIjoiMC4wLjAwMDAiLCJQIjoiV2luMzIiLCJBTiI6Ik1haWwiLCJXVCI6Mn0%3D%7C1000&amp;sdata=oFcuJKBFxaXil%2FZcai64Qrn4wLjVyBhVQcHCHHwTcfo%3D&amp;reserved=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11213" y="696913"/>
            <a:ext cx="538797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E26C2-F38F-7F4D-BF7A-56476615632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7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E26C2-F38F-7F4D-BF7A-5647661563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4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E26C2-F38F-7F4D-BF7A-5647661563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7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u="sng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3"/>
              </a:rPr>
              <a:t>https://youtu.be/RMMkVQ3PWqw</a:t>
            </a:r>
            <a:r>
              <a:rPr lang="en-US" sz="19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E26C2-F38F-7F4D-BF7A-5647661563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45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5861" y="2715981"/>
            <a:ext cx="11505110" cy="2061903"/>
          </a:xfrm>
        </p:spPr>
        <p:txBody>
          <a:bodyPr/>
          <a:lstStyle>
            <a:lvl1pPr>
              <a:lnSpc>
                <a:spcPct val="80000"/>
              </a:lnSpc>
              <a:defRPr sz="7200" b="1" cap="none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Presentation Title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5861" y="1032172"/>
            <a:ext cx="4982151" cy="52902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5861" y="5053758"/>
            <a:ext cx="13213080" cy="820778"/>
          </a:xfrm>
        </p:spPr>
        <p:txBody>
          <a:bodyPr/>
          <a:lstStyle>
            <a:lvl1pPr marL="0" indent="0" algn="l">
              <a:buNone/>
              <a:defRPr sz="4000">
                <a:solidFill>
                  <a:schemeClr val="tx2"/>
                </a:solidFill>
              </a:defRPr>
            </a:lvl1pPr>
            <a:lvl2pPr marL="73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8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65861" y="7238309"/>
            <a:ext cx="5486400" cy="804862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Date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419D5-7937-4655-9EFE-595A74812E46}"/>
              </a:ext>
            </a:extLst>
          </p:cNvPr>
          <p:cNvCxnSpPr>
            <a:cxnSpLocks/>
          </p:cNvCxnSpPr>
          <p:nvPr userDrawn="1"/>
        </p:nvCxnSpPr>
        <p:spPr>
          <a:xfrm flipV="1">
            <a:off x="-195378" y="8192520"/>
            <a:ext cx="15301266" cy="830578"/>
          </a:xfrm>
          <a:prstGeom prst="line">
            <a:avLst/>
          </a:prstGeom>
          <a:ln w="825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4A0675-566E-4076-9055-A00C73B45562}"/>
              </a:ext>
            </a:extLst>
          </p:cNvPr>
          <p:cNvCxnSpPr>
            <a:cxnSpLocks/>
          </p:cNvCxnSpPr>
          <p:nvPr userDrawn="1"/>
        </p:nvCxnSpPr>
        <p:spPr>
          <a:xfrm>
            <a:off x="12143787" y="-228601"/>
            <a:ext cx="2962101" cy="8421121"/>
          </a:xfrm>
          <a:prstGeom prst="line">
            <a:avLst/>
          </a:prstGeom>
          <a:ln w="82550" cmpd="sng">
            <a:solidFill>
              <a:schemeClr val="tx2">
                <a:alpha val="32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3FCF0D0-5994-4855-A9FB-6BCA670A40E9}"/>
              </a:ext>
            </a:extLst>
          </p:cNvPr>
          <p:cNvSpPr/>
          <p:nvPr userDrawn="1"/>
        </p:nvSpPr>
        <p:spPr>
          <a:xfrm>
            <a:off x="14913661" y="8000294"/>
            <a:ext cx="384453" cy="38445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509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7229" y="3162195"/>
            <a:ext cx="10710272" cy="3734010"/>
          </a:xfrm>
        </p:spPr>
        <p:txBody>
          <a:bodyPr anchor="ctr"/>
          <a:lstStyle>
            <a:lvl1pPr>
              <a:lnSpc>
                <a:spcPct val="80000"/>
              </a:lnSpc>
              <a:defRPr sz="8000" cap="none" baseline="0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7269" y="9531813"/>
            <a:ext cx="2596229" cy="27567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2E0753-732A-46C8-8163-912BAB21728F}"/>
              </a:ext>
            </a:extLst>
          </p:cNvPr>
          <p:cNvCxnSpPr>
            <a:cxnSpLocks/>
          </p:cNvCxnSpPr>
          <p:nvPr userDrawn="1"/>
        </p:nvCxnSpPr>
        <p:spPr>
          <a:xfrm flipV="1">
            <a:off x="-195378" y="8192520"/>
            <a:ext cx="15301266" cy="830578"/>
          </a:xfrm>
          <a:prstGeom prst="line">
            <a:avLst/>
          </a:prstGeom>
          <a:ln w="825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2B004C-4E26-4F27-8A09-D948A39D6FDC}"/>
              </a:ext>
            </a:extLst>
          </p:cNvPr>
          <p:cNvCxnSpPr>
            <a:cxnSpLocks/>
          </p:cNvCxnSpPr>
          <p:nvPr userDrawn="1"/>
        </p:nvCxnSpPr>
        <p:spPr>
          <a:xfrm>
            <a:off x="12143787" y="-228601"/>
            <a:ext cx="2962101" cy="8421121"/>
          </a:xfrm>
          <a:prstGeom prst="line">
            <a:avLst/>
          </a:prstGeom>
          <a:ln w="82550" cmpd="sng">
            <a:solidFill>
              <a:schemeClr val="tx2">
                <a:alpha val="32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D99B056-A2F8-4D09-9AC7-B9D6120626C7}"/>
              </a:ext>
            </a:extLst>
          </p:cNvPr>
          <p:cNvSpPr/>
          <p:nvPr userDrawn="1"/>
        </p:nvSpPr>
        <p:spPr>
          <a:xfrm>
            <a:off x="14913661" y="8000294"/>
            <a:ext cx="384453" cy="38445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700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Slide - 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6"/>
          <p:cNvSpPr>
            <a:spLocks noGrp="1"/>
          </p:cNvSpPr>
          <p:nvPr userDrawn="1">
            <p:ph type="title" hasCustomPrompt="1"/>
          </p:nvPr>
        </p:nvSpPr>
        <p:spPr>
          <a:xfrm>
            <a:off x="653142" y="274899"/>
            <a:ext cx="13452735" cy="6724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lang="en-US" sz="4800" kern="1200" cap="none" baseline="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731465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title</a:t>
            </a:r>
          </a:p>
        </p:txBody>
      </p:sp>
      <p:sp>
        <p:nvSpPr>
          <p:cNvPr id="18" name="Content Placeholder 18"/>
          <p:cNvSpPr>
            <a:spLocks noGrp="1"/>
          </p:cNvSpPr>
          <p:nvPr userDrawn="1">
            <p:ph sz="quarter" idx="11" hasCustomPrompt="1"/>
          </p:nvPr>
        </p:nvSpPr>
        <p:spPr>
          <a:xfrm>
            <a:off x="653141" y="1436914"/>
            <a:ext cx="14510421" cy="744211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Arial"/>
                <a:cs typeface="Arial"/>
              </a:defRPr>
            </a:lvl1pPr>
            <a:lvl2pPr marL="82296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07442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44018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4pPr>
            <a:lvl5pPr marL="180594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4650913" y="276802"/>
            <a:ext cx="512650" cy="5355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40DE66B9-FB74-D049-AF25-91E07A4939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41803" y="9532294"/>
            <a:ext cx="2587161" cy="27471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V="1">
            <a:off x="-65313" y="8901801"/>
            <a:ext cx="15610108" cy="488422"/>
          </a:xfrm>
          <a:prstGeom prst="line">
            <a:avLst/>
          </a:prstGeom>
          <a:ln w="825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A86D0E3-E499-4D38-9275-98A7383BFBD5}"/>
              </a:ext>
            </a:extLst>
          </p:cNvPr>
          <p:cNvSpPr/>
          <p:nvPr userDrawn="1"/>
        </p:nvSpPr>
        <p:spPr>
          <a:xfrm>
            <a:off x="-178345" y="9208572"/>
            <a:ext cx="384453" cy="38445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61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ta Slid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6"/>
          <p:cNvSpPr>
            <a:spLocks noGrp="1"/>
          </p:cNvSpPr>
          <p:nvPr userDrawn="1">
            <p:ph type="title" hasCustomPrompt="1"/>
          </p:nvPr>
        </p:nvSpPr>
        <p:spPr>
          <a:xfrm>
            <a:off x="653142" y="274899"/>
            <a:ext cx="13452735" cy="6724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lang="en-US" sz="4800" kern="1200" cap="none" baseline="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731465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title</a:t>
            </a:r>
          </a:p>
        </p:txBody>
      </p:sp>
      <p:sp>
        <p:nvSpPr>
          <p:cNvPr id="18" name="Content Placeholder 18"/>
          <p:cNvSpPr>
            <a:spLocks noGrp="1"/>
          </p:cNvSpPr>
          <p:nvPr userDrawn="1">
            <p:ph sz="quarter" idx="11" hasCustomPrompt="1"/>
          </p:nvPr>
        </p:nvSpPr>
        <p:spPr>
          <a:xfrm>
            <a:off x="653141" y="1436914"/>
            <a:ext cx="14510421" cy="744211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Arial"/>
                <a:cs typeface="Arial"/>
              </a:defRPr>
            </a:lvl1pPr>
            <a:lvl2pPr marL="82296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07442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44018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4pPr>
            <a:lvl5pPr marL="180594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4650913" y="276802"/>
            <a:ext cx="512650" cy="5355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40DE66B9-FB74-D049-AF25-91E07A4939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41803" y="9532294"/>
            <a:ext cx="2587161" cy="27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ata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6"/>
          <p:cNvSpPr>
            <a:spLocks noGrp="1"/>
          </p:cNvSpPr>
          <p:nvPr userDrawn="1">
            <p:ph type="title" hasCustomPrompt="1"/>
          </p:nvPr>
        </p:nvSpPr>
        <p:spPr>
          <a:xfrm>
            <a:off x="653142" y="274899"/>
            <a:ext cx="13452735" cy="6724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lang="en-US" sz="4800" kern="1200" cap="none" baseline="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731465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title</a:t>
            </a:r>
          </a:p>
        </p:txBody>
      </p:sp>
      <p:sp>
        <p:nvSpPr>
          <p:cNvPr id="18" name="Content Placeholder 18"/>
          <p:cNvSpPr>
            <a:spLocks noGrp="1"/>
          </p:cNvSpPr>
          <p:nvPr userDrawn="1">
            <p:ph sz="quarter" idx="11" hasCustomPrompt="1"/>
          </p:nvPr>
        </p:nvSpPr>
        <p:spPr>
          <a:xfrm>
            <a:off x="653141" y="1436914"/>
            <a:ext cx="14510421" cy="7442119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  <a:latin typeface="Arial"/>
                <a:cs typeface="Arial"/>
              </a:defRPr>
            </a:lvl1pPr>
            <a:lvl2pPr marL="82296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07442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44018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4pPr>
            <a:lvl5pPr marL="1805940" indent="-342900"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4650913" y="276802"/>
            <a:ext cx="512650" cy="5355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40DE66B9-FB74-D049-AF25-91E07A49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77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/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36065" y="5200025"/>
            <a:ext cx="6367071" cy="5041255"/>
          </a:xfrm>
          <a:prstGeom prst="line">
            <a:avLst/>
          </a:prstGeom>
          <a:ln w="825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436065" y="-211676"/>
            <a:ext cx="4885375" cy="5411701"/>
          </a:xfrm>
          <a:prstGeom prst="line">
            <a:avLst/>
          </a:prstGeom>
          <a:ln w="82550" cmpd="sng">
            <a:solidFill>
              <a:schemeClr val="tx2">
                <a:alpha val="32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4580" y="4724957"/>
            <a:ext cx="7273157" cy="77229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6A89605-F3FD-4933-B47C-DF3330429E2B}"/>
              </a:ext>
            </a:extLst>
          </p:cNvPr>
          <p:cNvSpPr/>
          <p:nvPr userDrawn="1"/>
        </p:nvSpPr>
        <p:spPr>
          <a:xfrm>
            <a:off x="243839" y="5007799"/>
            <a:ext cx="384453" cy="38445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641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">
  <p:cSld name="1_Main Title Slide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165861" y="2715981"/>
            <a:ext cx="11505110" cy="206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Black"/>
              <a:buNone/>
              <a:defRPr sz="7200" b="1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2" descr="Amtrak_whit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5861" y="1031677"/>
            <a:ext cx="4982151" cy="5300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2"/>
          <p:cNvCxnSpPr/>
          <p:nvPr/>
        </p:nvCxnSpPr>
        <p:spPr>
          <a:xfrm rot="10800000" flipH="1">
            <a:off x="-195378" y="8217204"/>
            <a:ext cx="15276883" cy="805894"/>
          </a:xfrm>
          <a:prstGeom prst="straightConnector1">
            <a:avLst/>
          </a:prstGeom>
          <a:noFill/>
          <a:ln w="825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2"/>
          <p:cNvCxnSpPr/>
          <p:nvPr/>
        </p:nvCxnSpPr>
        <p:spPr>
          <a:xfrm>
            <a:off x="12115800" y="-228600"/>
            <a:ext cx="2965704" cy="8445804"/>
          </a:xfrm>
          <a:prstGeom prst="straightConnector1">
            <a:avLst/>
          </a:prstGeom>
          <a:noFill/>
          <a:ln w="82550" cap="flat" cmpd="sng">
            <a:solidFill>
              <a:schemeClr val="lt1">
                <a:alpha val="34901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65861" y="5053758"/>
            <a:ext cx="13213079" cy="82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2"/>
          </p:nvPr>
        </p:nvSpPr>
        <p:spPr>
          <a:xfrm>
            <a:off x="1165861" y="723830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4870942" y="8006642"/>
            <a:ext cx="421124" cy="42112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3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ta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 flipH="1" flipV="1">
            <a:off x="-24414" y="8913995"/>
            <a:ext cx="15569209" cy="1144403"/>
            <a:chOff x="-18556" y="1"/>
            <a:chExt cx="15563356" cy="1440837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>
            <a:xfrm>
              <a:off x="-18556" y="1"/>
              <a:ext cx="15563356" cy="86991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53">
                <a:latin typeface="Arial"/>
              </a:endParaRPr>
            </a:p>
          </p:txBody>
        </p:sp>
        <p:sp>
          <p:nvSpPr>
            <p:cNvPr id="14" name="Right Triangle 13"/>
            <p:cNvSpPr/>
            <p:nvPr/>
          </p:nvSpPr>
          <p:spPr>
            <a:xfrm flipV="1">
              <a:off x="-18556" y="869917"/>
              <a:ext cx="15563356" cy="570921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53">
                <a:latin typeface="Arial"/>
              </a:endParaRPr>
            </a:p>
          </p:txBody>
        </p:sp>
      </p:grpSp>
      <p:sp>
        <p:nvSpPr>
          <p:cNvPr id="10" name="Title 16"/>
          <p:cNvSpPr>
            <a:spLocks noGrp="1"/>
          </p:cNvSpPr>
          <p:nvPr userDrawn="1">
            <p:ph type="title" hasCustomPrompt="1"/>
          </p:nvPr>
        </p:nvSpPr>
        <p:spPr>
          <a:xfrm>
            <a:off x="653143" y="274900"/>
            <a:ext cx="13452735" cy="67249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lang="en-US" sz="4347" kern="1200" cap="none" baseline="0" dirty="0" smtClean="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l" defTabSz="662586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title</a:t>
            </a:r>
          </a:p>
        </p:txBody>
      </p:sp>
      <p:sp>
        <p:nvSpPr>
          <p:cNvPr id="18" name="Content Placeholder 18"/>
          <p:cNvSpPr>
            <a:spLocks noGrp="1"/>
          </p:cNvSpPr>
          <p:nvPr userDrawn="1">
            <p:ph sz="quarter" idx="11" hasCustomPrompt="1"/>
          </p:nvPr>
        </p:nvSpPr>
        <p:spPr>
          <a:xfrm>
            <a:off x="653143" y="1436914"/>
            <a:ext cx="14510421" cy="7442119"/>
          </a:xfrm>
        </p:spPr>
        <p:txBody>
          <a:bodyPr/>
          <a:lstStyle>
            <a:lvl1pPr marL="0" indent="0">
              <a:buNone/>
              <a:defRPr sz="3260">
                <a:solidFill>
                  <a:schemeClr val="tx1"/>
                </a:solidFill>
                <a:latin typeface="Arial"/>
                <a:cs typeface="Arial"/>
              </a:defRPr>
            </a:lvl1pPr>
            <a:lvl2pPr marL="745465" indent="-414148">
              <a:buFont typeface="Arial" panose="020B0604020202020204" pitchFamily="34" charset="0"/>
              <a:buChar char="•"/>
              <a:defRPr sz="2536">
                <a:solidFill>
                  <a:schemeClr val="tx1"/>
                </a:solidFill>
                <a:latin typeface="Arial"/>
                <a:cs typeface="Arial"/>
              </a:defRPr>
            </a:lvl2pPr>
            <a:lvl3pPr marL="973246" indent="-310610">
              <a:buFont typeface="Arial" panose="020B0604020202020204" pitchFamily="34" charset="0"/>
              <a:buChar char="•"/>
              <a:defRPr sz="2174">
                <a:solidFill>
                  <a:schemeClr val="tx1"/>
                </a:solidFill>
                <a:latin typeface="Arial"/>
                <a:cs typeface="Arial"/>
              </a:defRPr>
            </a:lvl3pPr>
            <a:lvl4pPr marL="1304564" indent="-310610">
              <a:buFont typeface="Arial" panose="020B0604020202020204" pitchFamily="34" charset="0"/>
              <a:buChar char="•"/>
              <a:defRPr sz="2174">
                <a:solidFill>
                  <a:schemeClr val="tx1"/>
                </a:solidFill>
                <a:latin typeface="Arial"/>
                <a:cs typeface="Arial"/>
              </a:defRPr>
            </a:lvl4pPr>
            <a:lvl5pPr marL="1635882" indent="-310610">
              <a:buFont typeface="Arial" panose="020B0604020202020204" pitchFamily="34" charset="0"/>
              <a:buChar char="•"/>
              <a:defRPr sz="2174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4650913" y="276802"/>
            <a:ext cx="512650" cy="53551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87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40DE66B9-FB74-D049-AF25-91E07A4939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804" y="9532134"/>
            <a:ext cx="2587160" cy="275037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V="1">
            <a:off x="-65312" y="8901802"/>
            <a:ext cx="15610108" cy="488422"/>
          </a:xfrm>
          <a:prstGeom prst="line">
            <a:avLst/>
          </a:prstGeom>
          <a:ln w="82550" cmpd="sng">
            <a:solidFill>
              <a:srgbClr val="B1C9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4B143C4C-3C16-4CAC-8813-9D3D706DBCB1}"/>
              </a:ext>
            </a:extLst>
          </p:cNvPr>
          <p:cNvSpPr/>
          <p:nvPr userDrawn="1"/>
        </p:nvSpPr>
        <p:spPr>
          <a:xfrm>
            <a:off x="-210562" y="9191046"/>
            <a:ext cx="421124" cy="421124"/>
          </a:xfrm>
          <a:prstGeom prst="ellipse">
            <a:avLst/>
          </a:prstGeom>
          <a:solidFill>
            <a:srgbClr val="B1C9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53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94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61"/>
            <a:ext cx="13990320" cy="66380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48"/>
            <a:ext cx="3627120" cy="53551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9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0DE66B9-FB74-D049-AF25-91E07A493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1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1" r:id="rId2"/>
    <p:sldLayoutId id="2147483699" r:id="rId3"/>
    <p:sldLayoutId id="2147483700" r:id="rId4"/>
    <p:sldLayoutId id="2147483701" r:id="rId5"/>
    <p:sldLayoutId id="2147483680" r:id="rId6"/>
    <p:sldLayoutId id="2147483702" r:id="rId7"/>
    <p:sldLayoutId id="2147483715" r:id="rId8"/>
  </p:sldLayoutIdLst>
  <p:hf hdr="0" ftr="0" dt="0"/>
  <p:txStyles>
    <p:titleStyle>
      <a:lvl1pPr algn="l" defTabSz="731465" rtl="0" eaLnBrk="1" latinLnBrk="0" hangingPunct="1">
        <a:spcBef>
          <a:spcPts val="0"/>
        </a:spcBef>
        <a:spcAft>
          <a:spcPts val="600"/>
        </a:spcAft>
        <a:buNone/>
        <a:defRPr sz="5400" b="1" i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548599" indent="-548599" algn="l" defTabSz="731465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4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1188629" indent="-457165" algn="l" defTabSz="731465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36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828661" indent="-365732" algn="l" defTabSz="731465" rtl="0" eaLnBrk="1" latinLnBrk="0" hangingPunct="1">
        <a:spcBef>
          <a:spcPts val="0"/>
        </a:spcBef>
        <a:spcAft>
          <a:spcPts val="600"/>
        </a:spcAft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2560125" indent="-365732" algn="l" defTabSz="731465" rtl="0" eaLnBrk="1" latinLnBrk="0" hangingPunct="1">
        <a:spcBef>
          <a:spcPts val="0"/>
        </a:spcBef>
        <a:spcAft>
          <a:spcPts val="600"/>
        </a:spcAft>
        <a:buFont typeface="Arial"/>
        <a:buChar char="–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3291590" indent="-365732" algn="l" defTabSz="731465" rtl="0" eaLnBrk="1" latinLnBrk="0" hangingPunct="1">
        <a:spcBef>
          <a:spcPts val="0"/>
        </a:spcBef>
        <a:spcAft>
          <a:spcPts val="600"/>
        </a:spcAft>
        <a:buFont typeface="Arial"/>
        <a:buChar char="»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4023054" indent="-365732" algn="l" defTabSz="73146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518" indent="-365732" algn="l" defTabSz="73146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983" indent="-365732" algn="l" defTabSz="73146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447" indent="-365732" algn="l" defTabSz="73146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465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8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393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58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321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8786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251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1714" algn="l" defTabSz="73146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ctrTitle"/>
          </p:nvPr>
        </p:nvSpPr>
        <p:spPr>
          <a:xfrm>
            <a:off x="596306" y="3718856"/>
            <a:ext cx="12954802" cy="20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Black"/>
              <a:buNone/>
            </a:pPr>
            <a:r>
              <a:rPr lang="en-US" dirty="0"/>
              <a:t>A New Standard of Travel</a:t>
            </a:r>
            <a:endParaRPr dirty="0"/>
          </a:p>
        </p:txBody>
      </p:sp>
      <p:sp>
        <p:nvSpPr>
          <p:cNvPr id="69" name="Google Shape;69;p10"/>
          <p:cNvSpPr txBox="1">
            <a:spLocks noGrp="1"/>
          </p:cNvSpPr>
          <p:nvPr>
            <p:ph type="subTitle" idx="1"/>
          </p:nvPr>
        </p:nvSpPr>
        <p:spPr>
          <a:xfrm>
            <a:off x="1336537" y="4959956"/>
            <a:ext cx="13213200" cy="331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November 2020 Amtrak Updates </a:t>
            </a:r>
            <a:r>
              <a:rPr lang="en-US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CWBTA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endParaRPr lang="en-US" sz="3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endParaRPr lang="en-US" sz="3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Presenter: 	Steve Joyce, Principal Manager, Corporate Sales</a:t>
            </a:r>
          </a:p>
          <a:p>
            <a:pPr marL="0" indent="0"/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Date:  		November 17, 2020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Moynihan Train Hall at NY Penn Station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77" y="1177052"/>
            <a:ext cx="13450768" cy="78349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616671-206E-4E39-9436-7210A2C421AD}"/>
              </a:ext>
            </a:extLst>
          </p:cNvPr>
          <p:cNvSpPr txBox="1"/>
          <p:nvPr/>
        </p:nvSpPr>
        <p:spPr>
          <a:xfrm>
            <a:off x="13504161" y="9346937"/>
            <a:ext cx="263214" cy="261610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pPr defTabSz="1341150" fontAlgn="base">
              <a:spcBef>
                <a:spcPct val="50000"/>
              </a:spcBef>
              <a:spcAft>
                <a:spcPct val="0"/>
              </a:spcAft>
              <a:buSzPct val="100000"/>
            </a:pPr>
            <a:r>
              <a:rPr lang="en-US" sz="1100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6889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0980" y="274900"/>
            <a:ext cx="12582841" cy="88307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7F3E42-0D09-4ED4-9EE7-654F8D85B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2DE97-394B-4132-A197-7ECB1D0479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23191" y="611150"/>
            <a:ext cx="13144735" cy="7442119"/>
          </a:xfrm>
        </p:spPr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988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0365F-043B-4F66-AF82-9C6E9F95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Metropolitan Lounge </a:t>
            </a:r>
          </a:p>
        </p:txBody>
      </p:sp>
      <p:pic>
        <p:nvPicPr>
          <p:cNvPr id="5" name="Picture 4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11921C37-FFF4-4225-9710-764B6A5DA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91" y="1483614"/>
            <a:ext cx="12573000" cy="709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4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BF2A-6E1F-4235-9F9D-DE6E9E07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Arial"/>
              </a:rPr>
              <a:t>Arriving in 2021! </a:t>
            </a:r>
          </a:p>
        </p:txBody>
      </p:sp>
      <p:pic>
        <p:nvPicPr>
          <p:cNvPr id="6" name="Content Placeholder 5" descr="A train on a steel track&#10;&#10;Description automatically generated">
            <a:extLst>
              <a:ext uri="{FF2B5EF4-FFF2-40B4-BE49-F238E27FC236}">
                <a16:creationId xmlns:a16="http://schemas.microsoft.com/office/drawing/2014/main" id="{0B653B4B-3984-4059-98D4-C06E839AD7B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16" y="1231604"/>
            <a:ext cx="11392787" cy="759519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FD2FD-8FB8-41D3-8223-57704D1D6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341150" fontAlgn="base">
              <a:spcBef>
                <a:spcPct val="50000"/>
              </a:spcBef>
              <a:spcAft>
                <a:spcPct val="0"/>
              </a:spcAft>
              <a:buSzPct val="100000"/>
            </a:pPr>
            <a:fld id="{40DE66B9-FB74-D049-AF25-91E07A4939CB}" type="slidenum">
              <a:rPr lang="en-US">
                <a:solidFill>
                  <a:srgbClr val="242852"/>
                </a:solidFill>
              </a:rPr>
              <a:pPr defTabSz="1341150" fontAlgn="base">
                <a:spcBef>
                  <a:spcPct val="50000"/>
                </a:spcBef>
                <a:spcAft>
                  <a:spcPct val="0"/>
                </a:spcAft>
                <a:buSzPct val="100000"/>
              </a:pPr>
              <a:t>5</a:t>
            </a:fld>
            <a:endParaRPr lang="en-US">
              <a:solidFill>
                <a:srgbClr val="242852"/>
              </a:solidFill>
            </a:endParaRPr>
          </a:p>
          <a:p>
            <a:pPr defTabSz="1341150" fontAlgn="base">
              <a:spcBef>
                <a:spcPct val="50000"/>
              </a:spcBef>
              <a:spcAft>
                <a:spcPct val="0"/>
              </a:spcAft>
              <a:buSzPct val="100000"/>
            </a:pPr>
            <a:endParaRPr lang="en-US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6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Amtrak colors">
      <a:dk1>
        <a:sysClr val="windowText" lastClr="000000"/>
      </a:dk1>
      <a:lt1>
        <a:sysClr val="window" lastClr="FFFFFF"/>
      </a:lt1>
      <a:dk2>
        <a:srgbClr val="00537E"/>
      </a:dk2>
      <a:lt2>
        <a:srgbClr val="CBD1D5"/>
      </a:lt2>
      <a:accent1>
        <a:srgbClr val="7BC2D0"/>
      </a:accent1>
      <a:accent2>
        <a:srgbClr val="F9A13F"/>
      </a:accent2>
      <a:accent3>
        <a:srgbClr val="62A744"/>
      </a:accent3>
      <a:accent4>
        <a:srgbClr val="008599"/>
      </a:accent4>
      <a:accent5>
        <a:srgbClr val="EF3824"/>
      </a:accent5>
      <a:accent6>
        <a:srgbClr val="DADF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MTRAK_PPT_LtdColorTemplate_11-13-17.pptx" id="{CAEDAB2E-C02D-4461-83AE-7753B519FEAF}" vid="{A8232388-D2A2-43E4-982D-A2ADB1ECDF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mtrak colors">
    <a:dk1>
      <a:sysClr val="windowText" lastClr="000000"/>
    </a:dk1>
    <a:lt1>
      <a:sysClr val="window" lastClr="FFFFFF"/>
    </a:lt1>
    <a:dk2>
      <a:srgbClr val="00537E"/>
    </a:dk2>
    <a:lt2>
      <a:srgbClr val="CBD1D5"/>
    </a:lt2>
    <a:accent1>
      <a:srgbClr val="7BC2D0"/>
    </a:accent1>
    <a:accent2>
      <a:srgbClr val="F9A13F"/>
    </a:accent2>
    <a:accent3>
      <a:srgbClr val="62A744"/>
    </a:accent3>
    <a:accent4>
      <a:srgbClr val="008599"/>
    </a:accent4>
    <a:accent5>
      <a:srgbClr val="EF3824"/>
    </a:accent5>
    <a:accent6>
      <a:srgbClr val="DADF1E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6B292F40844A46BED3B25951BBAB92" ma:contentTypeVersion="13" ma:contentTypeDescription="Create a new document." ma:contentTypeScope="" ma:versionID="0e16c21623f45dcc9bba35e205fe2d68">
  <xsd:schema xmlns:xsd="http://www.w3.org/2001/XMLSchema" xmlns:xs="http://www.w3.org/2001/XMLSchema" xmlns:p="http://schemas.microsoft.com/office/2006/metadata/properties" xmlns:ns3="5c037bfe-5a00-4c81-bf20-f53deefc73fe" xmlns:ns4="63224ba3-72a1-4d22-947a-70b87fc3d339" targetNamespace="http://schemas.microsoft.com/office/2006/metadata/properties" ma:root="true" ma:fieldsID="897ecc3275c13dadae3b2888a6725fa5" ns3:_="" ns4:_="">
    <xsd:import namespace="5c037bfe-5a00-4c81-bf20-f53deefc73fe"/>
    <xsd:import namespace="63224ba3-72a1-4d22-947a-70b87fc3d3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37bfe-5a00-4c81-bf20-f53deefc73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24ba3-72a1-4d22-947a-70b87fc3d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7E7ED5-B308-4020-A89C-0D13E3AC3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037bfe-5a00-4c81-bf20-f53deefc73fe"/>
    <ds:schemaRef ds:uri="63224ba3-72a1-4d22-947a-70b87fc3d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F84D35-B44A-45AC-A7D4-EEBC47363FE7}">
  <ds:schemaRefs>
    <ds:schemaRef ds:uri="http://purl.org/dc/terms/"/>
    <ds:schemaRef ds:uri="http://schemas.microsoft.com/office/2006/metadata/properties"/>
    <ds:schemaRef ds:uri="63224ba3-72a1-4d22-947a-70b87fc3d339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c037bfe-5a00-4c81-bf20-f53deefc73fe"/>
  </ds:schemaRefs>
</ds:datastoreItem>
</file>

<file path=customXml/itemProps3.xml><?xml version="1.0" encoding="utf-8"?>
<ds:datastoreItem xmlns:ds="http://schemas.openxmlformats.org/officeDocument/2006/customXml" ds:itemID="{5E06FED0-CDD2-49E7-AECE-3B3CF0BCB2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58</Words>
  <Application>Microsoft Office PowerPoint</Application>
  <PresentationFormat>Custom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Arial Black</vt:lpstr>
      <vt:lpstr>Office Theme</vt:lpstr>
      <vt:lpstr>A New Standard of Travel</vt:lpstr>
      <vt:lpstr>Moynihan Train Hall at NY Penn Station </vt:lpstr>
      <vt:lpstr> </vt:lpstr>
      <vt:lpstr>Metropolitan Lounge </vt:lpstr>
      <vt:lpstr>Arriving in 2021!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Amtrak Covid-19 Safe Travel Initiatives</dc:title>
  <dc:creator>Parrish, Meredith M</dc:creator>
  <cp:lastModifiedBy>Susan Osterberg</cp:lastModifiedBy>
  <cp:revision>48</cp:revision>
  <dcterms:created xsi:type="dcterms:W3CDTF">2020-07-18T15:55:34Z</dcterms:created>
  <dcterms:modified xsi:type="dcterms:W3CDTF">2020-11-17T20:46:04Z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0x0101005F6B292F40844A46BED3B25951BBAB92</vt:lpwstr>
  </property>
</Properties>
</file>